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 id="258" r:id="rId7"/>
    <p:sldId id="259" r:id="rId8"/>
    <p:sldId id="260" r:id="rId9"/>
    <p:sldId id="261" r:id="rId10"/>
    <p:sldId id="262" r:id="rId11"/>
    <p:sldId id="263" r:id="rId12"/>
    <p:sldId id="264" r:id="rId13"/>
    <p:sldId id="265"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AFE545-16D7-420F-87BD-399BE1AA1DF0}" v="2788" dt="2019-07-30T21:40:05.7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80" d="100"/>
          <a:sy n="80" d="100"/>
        </p:scale>
        <p:origin x="33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Qureshi, Adeel" userId="69d84871-9fde-46fb-983a-9be006867b83" providerId="ADAL" clId="{11AFE545-16D7-420F-87BD-399BE1AA1DF0}"/>
    <pc:docChg chg="undo custSel addSld delSld modSld">
      <pc:chgData name="Qureshi, Adeel" userId="69d84871-9fde-46fb-983a-9be006867b83" providerId="ADAL" clId="{11AFE545-16D7-420F-87BD-399BE1AA1DF0}" dt="2019-07-30T21:40:05.710" v="2790" actId="1076"/>
      <pc:docMkLst>
        <pc:docMk/>
      </pc:docMkLst>
      <pc:sldChg chg="addSp modSp mod setBg">
        <pc:chgData name="Qureshi, Adeel" userId="69d84871-9fde-46fb-983a-9be006867b83" providerId="ADAL" clId="{11AFE545-16D7-420F-87BD-399BE1AA1DF0}" dt="2019-07-30T21:02:26.434" v="32" actId="26606"/>
        <pc:sldMkLst>
          <pc:docMk/>
          <pc:sldMk cId="3744002778" sldId="256"/>
        </pc:sldMkLst>
        <pc:spChg chg="mod">
          <ac:chgData name="Qureshi, Adeel" userId="69d84871-9fde-46fb-983a-9be006867b83" providerId="ADAL" clId="{11AFE545-16D7-420F-87BD-399BE1AA1DF0}" dt="2019-07-30T21:02:26.434" v="32" actId="26606"/>
          <ac:spMkLst>
            <pc:docMk/>
            <pc:sldMk cId="3744002778" sldId="256"/>
            <ac:spMk id="2" creationId="{5488C60E-AACD-474C-8C81-931448D54471}"/>
          </ac:spMkLst>
        </pc:spChg>
        <pc:spChg chg="mod">
          <ac:chgData name="Qureshi, Adeel" userId="69d84871-9fde-46fb-983a-9be006867b83" providerId="ADAL" clId="{11AFE545-16D7-420F-87BD-399BE1AA1DF0}" dt="2019-07-30T21:02:26.434" v="32" actId="26606"/>
          <ac:spMkLst>
            <pc:docMk/>
            <pc:sldMk cId="3744002778" sldId="256"/>
            <ac:spMk id="3" creationId="{B949C9F3-6918-45F0-82BF-27EC8C33D588}"/>
          </ac:spMkLst>
        </pc:spChg>
        <pc:spChg chg="add">
          <ac:chgData name="Qureshi, Adeel" userId="69d84871-9fde-46fb-983a-9be006867b83" providerId="ADAL" clId="{11AFE545-16D7-420F-87BD-399BE1AA1DF0}" dt="2019-07-30T21:02:26.434" v="32" actId="26606"/>
          <ac:spMkLst>
            <pc:docMk/>
            <pc:sldMk cId="3744002778" sldId="256"/>
            <ac:spMk id="8" creationId="{6BDBA639-2A71-4A60-A71A-FF1836F546CE}"/>
          </ac:spMkLst>
        </pc:spChg>
        <pc:spChg chg="add">
          <ac:chgData name="Qureshi, Adeel" userId="69d84871-9fde-46fb-983a-9be006867b83" providerId="ADAL" clId="{11AFE545-16D7-420F-87BD-399BE1AA1DF0}" dt="2019-07-30T21:02:26.434" v="32" actId="26606"/>
          <ac:spMkLst>
            <pc:docMk/>
            <pc:sldMk cId="3744002778" sldId="256"/>
            <ac:spMk id="31" creationId="{D9C506D7-84CB-4057-A44A-465313E78538}"/>
          </ac:spMkLst>
        </pc:spChg>
        <pc:spChg chg="add">
          <ac:chgData name="Qureshi, Adeel" userId="69d84871-9fde-46fb-983a-9be006867b83" providerId="ADAL" clId="{11AFE545-16D7-420F-87BD-399BE1AA1DF0}" dt="2019-07-30T21:02:26.434" v="32" actId="26606"/>
          <ac:spMkLst>
            <pc:docMk/>
            <pc:sldMk cId="3744002778" sldId="256"/>
            <ac:spMk id="33" creationId="{7842FC68-61FD-4700-8A22-BB8B071884DB}"/>
          </ac:spMkLst>
        </pc:spChg>
        <pc:grpChg chg="add">
          <ac:chgData name="Qureshi, Adeel" userId="69d84871-9fde-46fb-983a-9be006867b83" providerId="ADAL" clId="{11AFE545-16D7-420F-87BD-399BE1AA1DF0}" dt="2019-07-30T21:02:26.434" v="32" actId="26606"/>
          <ac:grpSpMkLst>
            <pc:docMk/>
            <pc:sldMk cId="3744002778" sldId="256"/>
            <ac:grpSpMk id="10" creationId="{5E208A8B-5EBD-4532-BE72-26414FA7CFF6}"/>
          </ac:grpSpMkLst>
        </pc:grpChg>
      </pc:sldChg>
      <pc:sldChg chg="addSp delSp modSp add del mod setBg">
        <pc:chgData name="Qureshi, Adeel" userId="69d84871-9fde-46fb-983a-9be006867b83" providerId="ADAL" clId="{11AFE545-16D7-420F-87BD-399BE1AA1DF0}" dt="2019-07-30T21:02:20.818" v="31" actId="2696"/>
        <pc:sldMkLst>
          <pc:docMk/>
          <pc:sldMk cId="3438834270" sldId="257"/>
        </pc:sldMkLst>
        <pc:spChg chg="mod ord">
          <ac:chgData name="Qureshi, Adeel" userId="69d84871-9fde-46fb-983a-9be006867b83" providerId="ADAL" clId="{11AFE545-16D7-420F-87BD-399BE1AA1DF0}" dt="2019-07-30T21:01:33.103" v="28" actId="26606"/>
          <ac:spMkLst>
            <pc:docMk/>
            <pc:sldMk cId="3438834270" sldId="257"/>
            <ac:spMk id="2" creationId="{31E07FD0-6640-499F-B086-FDFDA386624B}"/>
          </ac:spMkLst>
        </pc:spChg>
        <pc:spChg chg="del">
          <ac:chgData name="Qureshi, Adeel" userId="69d84871-9fde-46fb-983a-9be006867b83" providerId="ADAL" clId="{11AFE545-16D7-420F-87BD-399BE1AA1DF0}" dt="2019-07-30T21:01:08.920" v="26"/>
          <ac:spMkLst>
            <pc:docMk/>
            <pc:sldMk cId="3438834270" sldId="257"/>
            <ac:spMk id="3" creationId="{F8D413AB-1E00-4759-87F3-8504356F0C29}"/>
          </ac:spMkLst>
        </pc:spChg>
        <pc:spChg chg="add mod">
          <ac:chgData name="Qureshi, Adeel" userId="69d84871-9fde-46fb-983a-9be006867b83" providerId="ADAL" clId="{11AFE545-16D7-420F-87BD-399BE1AA1DF0}" dt="2019-07-30T21:02:13.803" v="30" actId="478"/>
          <ac:spMkLst>
            <pc:docMk/>
            <pc:sldMk cId="3438834270" sldId="257"/>
            <ac:spMk id="7" creationId="{50741416-E190-492D-94D7-F52162E38786}"/>
          </ac:spMkLst>
        </pc:spChg>
        <pc:spChg chg="add del">
          <ac:chgData name="Qureshi, Adeel" userId="69d84871-9fde-46fb-983a-9be006867b83" providerId="ADAL" clId="{11AFE545-16D7-420F-87BD-399BE1AA1DF0}" dt="2019-07-30T21:01:33.103" v="28" actId="26606"/>
          <ac:spMkLst>
            <pc:docMk/>
            <pc:sldMk cId="3438834270" sldId="257"/>
            <ac:spMk id="35" creationId="{DA04DBF5-8916-4A95-8F12-870B9CFB9216}"/>
          </ac:spMkLst>
        </pc:spChg>
        <pc:spChg chg="add del">
          <ac:chgData name="Qureshi, Adeel" userId="69d84871-9fde-46fb-983a-9be006867b83" providerId="ADAL" clId="{11AFE545-16D7-420F-87BD-399BE1AA1DF0}" dt="2019-07-30T21:02:11.762" v="29"/>
          <ac:spMkLst>
            <pc:docMk/>
            <pc:sldMk cId="3438834270" sldId="257"/>
            <ac:spMk id="65" creationId="{5CA97B67-8405-416E-8624-5494394131EC}"/>
          </ac:spMkLst>
        </pc:spChg>
        <pc:spChg chg="add">
          <ac:chgData name="Qureshi, Adeel" userId="69d84871-9fde-46fb-983a-9be006867b83" providerId="ADAL" clId="{11AFE545-16D7-420F-87BD-399BE1AA1DF0}" dt="2019-07-30T21:01:33.103" v="28" actId="26606"/>
          <ac:spMkLst>
            <pc:docMk/>
            <pc:sldMk cId="3438834270" sldId="257"/>
            <ac:spMk id="68" creationId="{7CC9829A-26F6-4595-8608-1A9F57DA7504}"/>
          </ac:spMkLst>
        </pc:spChg>
        <pc:grpChg chg="add del">
          <ac:chgData name="Qureshi, Adeel" userId="69d84871-9fde-46fb-983a-9be006867b83" providerId="ADAL" clId="{11AFE545-16D7-420F-87BD-399BE1AA1DF0}" dt="2019-07-30T21:01:33.103" v="28" actId="26606"/>
          <ac:grpSpMkLst>
            <pc:docMk/>
            <pc:sldMk cId="3438834270" sldId="257"/>
            <ac:grpSpMk id="9" creationId="{2DAE3342-9DFC-49D4-B09C-25E310769317}"/>
          </ac:grpSpMkLst>
        </pc:grpChg>
        <pc:grpChg chg="add del">
          <ac:chgData name="Qureshi, Adeel" userId="69d84871-9fde-46fb-983a-9be006867b83" providerId="ADAL" clId="{11AFE545-16D7-420F-87BD-399BE1AA1DF0}" dt="2019-07-30T21:01:33.103" v="28" actId="26606"/>
          <ac:grpSpMkLst>
            <pc:docMk/>
            <pc:sldMk cId="3438834270" sldId="257"/>
            <ac:grpSpMk id="30" creationId="{B54F73D8-62C2-4127-9D19-01219BBB9942}"/>
          </ac:grpSpMkLst>
        </pc:grpChg>
        <pc:grpChg chg="add del">
          <ac:chgData name="Qureshi, Adeel" userId="69d84871-9fde-46fb-983a-9be006867b83" providerId="ADAL" clId="{11AFE545-16D7-420F-87BD-399BE1AA1DF0}" dt="2019-07-30T21:01:33.103" v="28" actId="26606"/>
          <ac:grpSpMkLst>
            <pc:docMk/>
            <pc:sldMk cId="3438834270" sldId="257"/>
            <ac:grpSpMk id="37" creationId="{073762E0-2DD8-45BD-9EB6-CA5154A510B0}"/>
          </ac:grpSpMkLst>
        </pc:grpChg>
        <pc:grpChg chg="add del">
          <ac:chgData name="Qureshi, Adeel" userId="69d84871-9fde-46fb-983a-9be006867b83" providerId="ADAL" clId="{11AFE545-16D7-420F-87BD-399BE1AA1DF0}" dt="2019-07-30T21:01:33.103" v="28" actId="26606"/>
          <ac:grpSpMkLst>
            <pc:docMk/>
            <pc:sldMk cId="3438834270" sldId="257"/>
            <ac:grpSpMk id="58" creationId="{D47EAB90-DF6D-419E-92FC-8F9B900DA35B}"/>
          </ac:grpSpMkLst>
        </pc:grpChg>
        <pc:grpChg chg="add">
          <ac:chgData name="Qureshi, Adeel" userId="69d84871-9fde-46fb-983a-9be006867b83" providerId="ADAL" clId="{11AFE545-16D7-420F-87BD-399BE1AA1DF0}" dt="2019-07-30T21:01:33.103" v="28" actId="26606"/>
          <ac:grpSpMkLst>
            <pc:docMk/>
            <pc:sldMk cId="3438834270" sldId="257"/>
            <ac:grpSpMk id="70" creationId="{75343792-FB15-4868-8582-6FB07FD06552}"/>
          </ac:grpSpMkLst>
        </pc:grpChg>
        <pc:grpChg chg="add">
          <ac:chgData name="Qureshi, Adeel" userId="69d84871-9fde-46fb-983a-9be006867b83" providerId="ADAL" clId="{11AFE545-16D7-420F-87BD-399BE1AA1DF0}" dt="2019-07-30T21:01:33.103" v="28" actId="26606"/>
          <ac:grpSpMkLst>
            <pc:docMk/>
            <pc:sldMk cId="3438834270" sldId="257"/>
            <ac:grpSpMk id="93" creationId="{F594A2EF-2FF2-48A2-91C9-02790030750B}"/>
          </ac:grpSpMkLst>
        </pc:grpChg>
        <pc:picChg chg="add del mod">
          <ac:chgData name="Qureshi, Adeel" userId="69d84871-9fde-46fb-983a-9be006867b83" providerId="ADAL" clId="{11AFE545-16D7-420F-87BD-399BE1AA1DF0}" dt="2019-07-30T21:01:33.103" v="28" actId="26606"/>
          <ac:picMkLst>
            <pc:docMk/>
            <pc:sldMk cId="3438834270" sldId="257"/>
            <ac:picMk id="4" creationId="{789F5785-A595-46B3-838D-283EF7D6FAC0}"/>
          </ac:picMkLst>
        </pc:picChg>
        <pc:picChg chg="add del mod">
          <ac:chgData name="Qureshi, Adeel" userId="69d84871-9fde-46fb-983a-9be006867b83" providerId="ADAL" clId="{11AFE545-16D7-420F-87BD-399BE1AA1DF0}" dt="2019-07-30T21:02:13.803" v="30" actId="478"/>
          <ac:picMkLst>
            <pc:docMk/>
            <pc:sldMk cId="3438834270" sldId="257"/>
            <ac:picMk id="5" creationId="{548B938D-BA29-4223-BA75-D2EBB01DA13E}"/>
          </ac:picMkLst>
        </pc:picChg>
        <pc:picChg chg="add">
          <ac:chgData name="Qureshi, Adeel" userId="69d84871-9fde-46fb-983a-9be006867b83" providerId="ADAL" clId="{11AFE545-16D7-420F-87BD-399BE1AA1DF0}" dt="2019-07-30T21:01:33.103" v="28" actId="26606"/>
          <ac:picMkLst>
            <pc:docMk/>
            <pc:sldMk cId="3438834270" sldId="257"/>
            <ac:picMk id="63" creationId="{789F5785-A595-46B3-838D-283EF7D6FAC0}"/>
          </ac:picMkLst>
        </pc:picChg>
      </pc:sldChg>
      <pc:sldChg chg="addSp delSp modSp add">
        <pc:chgData name="Qureshi, Adeel" userId="69d84871-9fde-46fb-983a-9be006867b83" providerId="ADAL" clId="{11AFE545-16D7-420F-87BD-399BE1AA1DF0}" dt="2019-07-30T21:04:59.628" v="99" actId="122"/>
        <pc:sldMkLst>
          <pc:docMk/>
          <pc:sldMk cId="3930878366" sldId="257"/>
        </pc:sldMkLst>
        <pc:spChg chg="add del mod">
          <ac:chgData name="Qureshi, Adeel" userId="69d84871-9fde-46fb-983a-9be006867b83" providerId="ADAL" clId="{11AFE545-16D7-420F-87BD-399BE1AA1DF0}" dt="2019-07-30T21:03:15.166" v="41"/>
          <ac:spMkLst>
            <pc:docMk/>
            <pc:sldMk cId="3930878366" sldId="257"/>
            <ac:spMk id="3" creationId="{E8853577-DA2D-4CF5-BB09-D480AC1C1D00}"/>
          </ac:spMkLst>
        </pc:spChg>
        <pc:spChg chg="add mod">
          <ac:chgData name="Qureshi, Adeel" userId="69d84871-9fde-46fb-983a-9be006867b83" providerId="ADAL" clId="{11AFE545-16D7-420F-87BD-399BE1AA1DF0}" dt="2019-07-30T21:04:22.646" v="56" actId="404"/>
          <ac:spMkLst>
            <pc:docMk/>
            <pc:sldMk cId="3930878366" sldId="257"/>
            <ac:spMk id="5" creationId="{E9A80C8E-01AD-46F0-9ECE-50D9FF310E4E}"/>
          </ac:spMkLst>
        </pc:spChg>
        <pc:spChg chg="add mod">
          <ac:chgData name="Qureshi, Adeel" userId="69d84871-9fde-46fb-983a-9be006867b83" providerId="ADAL" clId="{11AFE545-16D7-420F-87BD-399BE1AA1DF0}" dt="2019-07-30T21:04:59.628" v="99" actId="122"/>
          <ac:spMkLst>
            <pc:docMk/>
            <pc:sldMk cId="3930878366" sldId="257"/>
            <ac:spMk id="6" creationId="{5503C6A8-1E89-44B5-B224-910DECAE49B6}"/>
          </ac:spMkLst>
        </pc:spChg>
        <pc:picChg chg="add mod">
          <ac:chgData name="Qureshi, Adeel" userId="69d84871-9fde-46fb-983a-9be006867b83" providerId="ADAL" clId="{11AFE545-16D7-420F-87BD-399BE1AA1DF0}" dt="2019-07-30T21:02:50.813" v="36" actId="1076"/>
          <ac:picMkLst>
            <pc:docMk/>
            <pc:sldMk cId="3930878366" sldId="257"/>
            <ac:picMk id="2" creationId="{D3BBCA89-57C2-4028-92A5-6914B012D9B7}"/>
          </ac:picMkLst>
        </pc:picChg>
        <pc:picChg chg="add del">
          <ac:chgData name="Qureshi, Adeel" userId="69d84871-9fde-46fb-983a-9be006867b83" providerId="ADAL" clId="{11AFE545-16D7-420F-87BD-399BE1AA1DF0}" dt="2019-07-30T21:03:15.166" v="39"/>
          <ac:picMkLst>
            <pc:docMk/>
            <pc:sldMk cId="3930878366" sldId="257"/>
            <ac:picMk id="4" creationId="{A62FDD6C-0093-42D3-A0F4-517C51151715}"/>
          </ac:picMkLst>
        </pc:picChg>
      </pc:sldChg>
      <pc:sldChg chg="addSp modSp add">
        <pc:chgData name="Qureshi, Adeel" userId="69d84871-9fde-46fb-983a-9be006867b83" providerId="ADAL" clId="{11AFE545-16D7-420F-87BD-399BE1AA1DF0}" dt="2019-07-30T21:07:46.140" v="282" actId="5793"/>
        <pc:sldMkLst>
          <pc:docMk/>
          <pc:sldMk cId="2487990336" sldId="258"/>
        </pc:sldMkLst>
        <pc:spChg chg="add mod">
          <ac:chgData name="Qureshi, Adeel" userId="69d84871-9fde-46fb-983a-9be006867b83" providerId="ADAL" clId="{11AFE545-16D7-420F-87BD-399BE1AA1DF0}" dt="2019-07-30T21:07:46.140" v="282" actId="5793"/>
          <ac:spMkLst>
            <pc:docMk/>
            <pc:sldMk cId="2487990336" sldId="258"/>
            <ac:spMk id="2" creationId="{EE5F974E-67D9-42F0-B6A2-61C9C4DF7E59}"/>
          </ac:spMkLst>
        </pc:spChg>
        <pc:spChg chg="add mod">
          <ac:chgData name="Qureshi, Adeel" userId="69d84871-9fde-46fb-983a-9be006867b83" providerId="ADAL" clId="{11AFE545-16D7-420F-87BD-399BE1AA1DF0}" dt="2019-07-30T21:06:06.074" v="125" actId="122"/>
          <ac:spMkLst>
            <pc:docMk/>
            <pc:sldMk cId="2487990336" sldId="258"/>
            <ac:spMk id="3" creationId="{D33D9FC4-D962-45B0-8EE1-08DF5D1DBA2F}"/>
          </ac:spMkLst>
        </pc:spChg>
      </pc:sldChg>
      <pc:sldChg chg="addSp delSp modSp add">
        <pc:chgData name="Qureshi, Adeel" userId="69d84871-9fde-46fb-983a-9be006867b83" providerId="ADAL" clId="{11AFE545-16D7-420F-87BD-399BE1AA1DF0}" dt="2019-07-30T21:16:16.952" v="834" actId="14100"/>
        <pc:sldMkLst>
          <pc:docMk/>
          <pc:sldMk cId="702386579" sldId="259"/>
        </pc:sldMkLst>
        <pc:spChg chg="add mod">
          <ac:chgData name="Qureshi, Adeel" userId="69d84871-9fde-46fb-983a-9be006867b83" providerId="ADAL" clId="{11AFE545-16D7-420F-87BD-399BE1AA1DF0}" dt="2019-07-30T21:11:14.688" v="388" actId="20577"/>
          <ac:spMkLst>
            <pc:docMk/>
            <pc:sldMk cId="702386579" sldId="259"/>
            <ac:spMk id="2" creationId="{57F76CDC-22EB-4BFF-959C-9BD171AF7EB6}"/>
          </ac:spMkLst>
        </pc:spChg>
        <pc:spChg chg="add del mod">
          <ac:chgData name="Qureshi, Adeel" userId="69d84871-9fde-46fb-983a-9be006867b83" providerId="ADAL" clId="{11AFE545-16D7-420F-87BD-399BE1AA1DF0}" dt="2019-07-30T21:09:56.472" v="318"/>
          <ac:spMkLst>
            <pc:docMk/>
            <pc:sldMk cId="702386579" sldId="259"/>
            <ac:spMk id="3" creationId="{0D2EA3EC-57FA-47A7-BB60-989B77FF24C3}"/>
          </ac:spMkLst>
        </pc:spChg>
        <pc:spChg chg="add mod">
          <ac:chgData name="Qureshi, Adeel" userId="69d84871-9fde-46fb-983a-9be006867b83" providerId="ADAL" clId="{11AFE545-16D7-420F-87BD-399BE1AA1DF0}" dt="2019-07-30T21:16:16.952" v="834" actId="14100"/>
          <ac:spMkLst>
            <pc:docMk/>
            <pc:sldMk cId="702386579" sldId="259"/>
            <ac:spMk id="4" creationId="{B3236073-4F12-4A35-9594-6F1F4692B49E}"/>
          </ac:spMkLst>
        </pc:spChg>
        <pc:picChg chg="add mod">
          <ac:chgData name="Qureshi, Adeel" userId="69d84871-9fde-46fb-983a-9be006867b83" providerId="ADAL" clId="{11AFE545-16D7-420F-87BD-399BE1AA1DF0}" dt="2019-07-30T21:15:58.685" v="827" actId="1076"/>
          <ac:picMkLst>
            <pc:docMk/>
            <pc:sldMk cId="702386579" sldId="259"/>
            <ac:picMk id="5" creationId="{1F320E70-6307-4DCE-9B76-4CFD044F61ED}"/>
          </ac:picMkLst>
        </pc:picChg>
      </pc:sldChg>
      <pc:sldChg chg="addSp modSp add">
        <pc:chgData name="Qureshi, Adeel" userId="69d84871-9fde-46fb-983a-9be006867b83" providerId="ADAL" clId="{11AFE545-16D7-420F-87BD-399BE1AA1DF0}" dt="2019-07-30T21:19:42.579" v="1117" actId="14100"/>
        <pc:sldMkLst>
          <pc:docMk/>
          <pc:sldMk cId="1540962802" sldId="260"/>
        </pc:sldMkLst>
        <pc:spChg chg="add mod">
          <ac:chgData name="Qureshi, Adeel" userId="69d84871-9fde-46fb-983a-9be006867b83" providerId="ADAL" clId="{11AFE545-16D7-420F-87BD-399BE1AA1DF0}" dt="2019-07-30T21:17:29.723" v="886" actId="113"/>
          <ac:spMkLst>
            <pc:docMk/>
            <pc:sldMk cId="1540962802" sldId="260"/>
            <ac:spMk id="2" creationId="{D3319CCB-BC99-49EB-A1F2-F1783FD72ED1}"/>
          </ac:spMkLst>
        </pc:spChg>
        <pc:spChg chg="add mod">
          <ac:chgData name="Qureshi, Adeel" userId="69d84871-9fde-46fb-983a-9be006867b83" providerId="ADAL" clId="{11AFE545-16D7-420F-87BD-399BE1AA1DF0}" dt="2019-07-30T21:19:42.579" v="1117" actId="14100"/>
          <ac:spMkLst>
            <pc:docMk/>
            <pc:sldMk cId="1540962802" sldId="260"/>
            <ac:spMk id="3" creationId="{542218B1-3CEA-4876-9A5C-5AD012044607}"/>
          </ac:spMkLst>
        </pc:spChg>
        <pc:picChg chg="add mod">
          <ac:chgData name="Qureshi, Adeel" userId="69d84871-9fde-46fb-983a-9be006867b83" providerId="ADAL" clId="{11AFE545-16D7-420F-87BD-399BE1AA1DF0}" dt="2019-07-30T21:19:40.010" v="1116" actId="1076"/>
          <ac:picMkLst>
            <pc:docMk/>
            <pc:sldMk cId="1540962802" sldId="260"/>
            <ac:picMk id="4" creationId="{4E1E3DB4-A013-4548-B784-4B62439768D4}"/>
          </ac:picMkLst>
        </pc:picChg>
      </pc:sldChg>
      <pc:sldChg chg="addSp modSp add">
        <pc:chgData name="Qureshi, Adeel" userId="69d84871-9fde-46fb-983a-9be006867b83" providerId="ADAL" clId="{11AFE545-16D7-420F-87BD-399BE1AA1DF0}" dt="2019-07-30T21:21:16.074" v="1140" actId="1076"/>
        <pc:sldMkLst>
          <pc:docMk/>
          <pc:sldMk cId="3247698963" sldId="261"/>
        </pc:sldMkLst>
        <pc:spChg chg="add mod">
          <ac:chgData name="Qureshi, Adeel" userId="69d84871-9fde-46fb-983a-9be006867b83" providerId="ADAL" clId="{11AFE545-16D7-420F-87BD-399BE1AA1DF0}" dt="2019-07-30T21:20:27.449" v="1138" actId="122"/>
          <ac:spMkLst>
            <pc:docMk/>
            <pc:sldMk cId="3247698963" sldId="261"/>
            <ac:spMk id="2" creationId="{07D88E1D-1BCF-425A-8779-75FF5DC56BEE}"/>
          </ac:spMkLst>
        </pc:spChg>
        <pc:picChg chg="add mod">
          <ac:chgData name="Qureshi, Adeel" userId="69d84871-9fde-46fb-983a-9be006867b83" providerId="ADAL" clId="{11AFE545-16D7-420F-87BD-399BE1AA1DF0}" dt="2019-07-30T21:21:16.074" v="1140" actId="1076"/>
          <ac:picMkLst>
            <pc:docMk/>
            <pc:sldMk cId="3247698963" sldId="261"/>
            <ac:picMk id="3" creationId="{D5373C0A-35A7-4739-9A63-C7E34591834B}"/>
          </ac:picMkLst>
        </pc:picChg>
      </pc:sldChg>
      <pc:sldChg chg="addSp modSp add">
        <pc:chgData name="Qureshi, Adeel" userId="69d84871-9fde-46fb-983a-9be006867b83" providerId="ADAL" clId="{11AFE545-16D7-420F-87BD-399BE1AA1DF0}" dt="2019-07-30T21:27:16.008" v="1486" actId="20577"/>
        <pc:sldMkLst>
          <pc:docMk/>
          <pc:sldMk cId="625279022" sldId="262"/>
        </pc:sldMkLst>
        <pc:spChg chg="add mod">
          <ac:chgData name="Qureshi, Adeel" userId="69d84871-9fde-46fb-983a-9be006867b83" providerId="ADAL" clId="{11AFE545-16D7-420F-87BD-399BE1AA1DF0}" dt="2019-07-30T21:27:16.008" v="1486" actId="20577"/>
          <ac:spMkLst>
            <pc:docMk/>
            <pc:sldMk cId="625279022" sldId="262"/>
            <ac:spMk id="2" creationId="{29F933F8-AB76-4682-8B0A-FC6BA06FEB33}"/>
          </ac:spMkLst>
        </pc:spChg>
        <pc:spChg chg="add mod">
          <ac:chgData name="Qureshi, Adeel" userId="69d84871-9fde-46fb-983a-9be006867b83" providerId="ADAL" clId="{11AFE545-16D7-420F-87BD-399BE1AA1DF0}" dt="2019-07-30T21:27:00.242" v="1467" actId="20577"/>
          <ac:spMkLst>
            <pc:docMk/>
            <pc:sldMk cId="625279022" sldId="262"/>
            <ac:spMk id="4" creationId="{56BF48F0-9318-4606-9257-F553268B0EEC}"/>
          </ac:spMkLst>
        </pc:spChg>
        <pc:picChg chg="add mod">
          <ac:chgData name="Qureshi, Adeel" userId="69d84871-9fde-46fb-983a-9be006867b83" providerId="ADAL" clId="{11AFE545-16D7-420F-87BD-399BE1AA1DF0}" dt="2019-07-30T21:26:29.492" v="1398" actId="1076"/>
          <ac:picMkLst>
            <pc:docMk/>
            <pc:sldMk cId="625279022" sldId="262"/>
            <ac:picMk id="3" creationId="{303B0CF2-7298-4A55-BCC6-ADCCADDFA960}"/>
          </ac:picMkLst>
        </pc:picChg>
        <pc:picChg chg="add mod">
          <ac:chgData name="Qureshi, Adeel" userId="69d84871-9fde-46fb-983a-9be006867b83" providerId="ADAL" clId="{11AFE545-16D7-420F-87BD-399BE1AA1DF0}" dt="2019-07-30T21:26:17.457" v="1394" actId="1076"/>
          <ac:picMkLst>
            <pc:docMk/>
            <pc:sldMk cId="625279022" sldId="262"/>
            <ac:picMk id="5" creationId="{1DEECAB0-C04B-4198-8300-36EC75CF836C}"/>
          </ac:picMkLst>
        </pc:picChg>
        <pc:picChg chg="add mod">
          <ac:chgData name="Qureshi, Adeel" userId="69d84871-9fde-46fb-983a-9be006867b83" providerId="ADAL" clId="{11AFE545-16D7-420F-87BD-399BE1AA1DF0}" dt="2019-07-30T21:26:33.689" v="1399" actId="1076"/>
          <ac:picMkLst>
            <pc:docMk/>
            <pc:sldMk cId="625279022" sldId="262"/>
            <ac:picMk id="6" creationId="{85A6F733-DCAD-4019-B697-125043555757}"/>
          </ac:picMkLst>
        </pc:picChg>
      </pc:sldChg>
      <pc:sldChg chg="addSp modSp add">
        <pc:chgData name="Qureshi, Adeel" userId="69d84871-9fde-46fb-983a-9be006867b83" providerId="ADAL" clId="{11AFE545-16D7-420F-87BD-399BE1AA1DF0}" dt="2019-07-30T21:29:49.987" v="1668" actId="1076"/>
        <pc:sldMkLst>
          <pc:docMk/>
          <pc:sldMk cId="998796522" sldId="263"/>
        </pc:sldMkLst>
        <pc:spChg chg="add mod">
          <ac:chgData name="Qureshi, Adeel" userId="69d84871-9fde-46fb-983a-9be006867b83" providerId="ADAL" clId="{11AFE545-16D7-420F-87BD-399BE1AA1DF0}" dt="2019-07-30T21:29:18.143" v="1665" actId="6549"/>
          <ac:spMkLst>
            <pc:docMk/>
            <pc:sldMk cId="998796522" sldId="263"/>
            <ac:spMk id="2" creationId="{4C6E5874-4030-41FF-9C20-4147675105A5}"/>
          </ac:spMkLst>
        </pc:spChg>
        <pc:picChg chg="add mod">
          <ac:chgData name="Qureshi, Adeel" userId="69d84871-9fde-46fb-983a-9be006867b83" providerId="ADAL" clId="{11AFE545-16D7-420F-87BD-399BE1AA1DF0}" dt="2019-07-30T21:29:06.577" v="1618" actId="1076"/>
          <ac:picMkLst>
            <pc:docMk/>
            <pc:sldMk cId="998796522" sldId="263"/>
            <ac:picMk id="3" creationId="{6D2A1F90-63BB-4A3E-9741-BE56FD69B172}"/>
          </ac:picMkLst>
        </pc:picChg>
        <pc:picChg chg="add mod">
          <ac:chgData name="Qureshi, Adeel" userId="69d84871-9fde-46fb-983a-9be006867b83" providerId="ADAL" clId="{11AFE545-16D7-420F-87BD-399BE1AA1DF0}" dt="2019-07-30T21:29:49.987" v="1668" actId="1076"/>
          <ac:picMkLst>
            <pc:docMk/>
            <pc:sldMk cId="998796522" sldId="263"/>
            <ac:picMk id="4" creationId="{4FFCB3C8-A8CB-43F1-AB64-6D7BE9BF8C5F}"/>
          </ac:picMkLst>
        </pc:picChg>
      </pc:sldChg>
      <pc:sldChg chg="addSp delSp modSp add">
        <pc:chgData name="Qureshi, Adeel" userId="69d84871-9fde-46fb-983a-9be006867b83" providerId="ADAL" clId="{11AFE545-16D7-420F-87BD-399BE1AA1DF0}" dt="2019-07-30T21:33:15.831" v="1862" actId="1076"/>
        <pc:sldMkLst>
          <pc:docMk/>
          <pc:sldMk cId="3817365180" sldId="264"/>
        </pc:sldMkLst>
        <pc:spChg chg="add mod">
          <ac:chgData name="Qureshi, Adeel" userId="69d84871-9fde-46fb-983a-9be006867b83" providerId="ADAL" clId="{11AFE545-16D7-420F-87BD-399BE1AA1DF0}" dt="2019-07-30T21:30:31.445" v="1688" actId="122"/>
          <ac:spMkLst>
            <pc:docMk/>
            <pc:sldMk cId="3817365180" sldId="264"/>
            <ac:spMk id="2" creationId="{967BF5CC-CBE0-457C-9AF3-15813F8FC05D}"/>
          </ac:spMkLst>
        </pc:spChg>
        <pc:spChg chg="add del mod">
          <ac:chgData name="Qureshi, Adeel" userId="69d84871-9fde-46fb-983a-9be006867b83" providerId="ADAL" clId="{11AFE545-16D7-420F-87BD-399BE1AA1DF0}" dt="2019-07-30T21:30:38.429" v="1691"/>
          <ac:spMkLst>
            <pc:docMk/>
            <pc:sldMk cId="3817365180" sldId="264"/>
            <ac:spMk id="3" creationId="{99FF15A8-26DC-4B76-A019-333BF9EC68DE}"/>
          </ac:spMkLst>
        </pc:spChg>
        <pc:spChg chg="add mod">
          <ac:chgData name="Qureshi, Adeel" userId="69d84871-9fde-46fb-983a-9be006867b83" providerId="ADAL" clId="{11AFE545-16D7-420F-87BD-399BE1AA1DF0}" dt="2019-07-30T21:32:05.297" v="1856" actId="20577"/>
          <ac:spMkLst>
            <pc:docMk/>
            <pc:sldMk cId="3817365180" sldId="264"/>
            <ac:spMk id="5" creationId="{B0486736-EDED-49C2-AA8B-F3F7D7371112}"/>
          </ac:spMkLst>
        </pc:spChg>
        <pc:picChg chg="add mod">
          <ac:chgData name="Qureshi, Adeel" userId="69d84871-9fde-46fb-983a-9be006867b83" providerId="ADAL" clId="{11AFE545-16D7-420F-87BD-399BE1AA1DF0}" dt="2019-07-30T21:30:43.345" v="1693" actId="1076"/>
          <ac:picMkLst>
            <pc:docMk/>
            <pc:sldMk cId="3817365180" sldId="264"/>
            <ac:picMk id="4" creationId="{B5E427BF-2F30-4252-9568-B96F77E46446}"/>
          </ac:picMkLst>
        </pc:picChg>
        <pc:picChg chg="add del mod">
          <ac:chgData name="Qureshi, Adeel" userId="69d84871-9fde-46fb-983a-9be006867b83" providerId="ADAL" clId="{11AFE545-16D7-420F-87BD-399BE1AA1DF0}" dt="2019-07-30T21:33:12.826" v="1860" actId="478"/>
          <ac:picMkLst>
            <pc:docMk/>
            <pc:sldMk cId="3817365180" sldId="264"/>
            <ac:picMk id="6" creationId="{832597C8-67D0-4DC0-94D3-14AF34825686}"/>
          </ac:picMkLst>
        </pc:picChg>
        <pc:picChg chg="add mod">
          <ac:chgData name="Qureshi, Adeel" userId="69d84871-9fde-46fb-983a-9be006867b83" providerId="ADAL" clId="{11AFE545-16D7-420F-87BD-399BE1AA1DF0}" dt="2019-07-30T21:33:15.831" v="1862" actId="1076"/>
          <ac:picMkLst>
            <pc:docMk/>
            <pc:sldMk cId="3817365180" sldId="264"/>
            <ac:picMk id="7" creationId="{8BB781C4-F3B6-4959-B71A-CA879016604B}"/>
          </ac:picMkLst>
        </pc:picChg>
      </pc:sldChg>
      <pc:sldChg chg="addSp modSp add">
        <pc:chgData name="Qureshi, Adeel" userId="69d84871-9fde-46fb-983a-9be006867b83" providerId="ADAL" clId="{11AFE545-16D7-420F-87BD-399BE1AA1DF0}" dt="2019-07-30T21:35:14.915" v="2043" actId="6549"/>
        <pc:sldMkLst>
          <pc:docMk/>
          <pc:sldMk cId="1352773055" sldId="265"/>
        </pc:sldMkLst>
        <pc:spChg chg="add mod">
          <ac:chgData name="Qureshi, Adeel" userId="69d84871-9fde-46fb-983a-9be006867b83" providerId="ADAL" clId="{11AFE545-16D7-420F-87BD-399BE1AA1DF0}" dt="2019-07-30T21:33:52.531" v="1894" actId="122"/>
          <ac:spMkLst>
            <pc:docMk/>
            <pc:sldMk cId="1352773055" sldId="265"/>
            <ac:spMk id="2" creationId="{782D7299-BAFE-4E8E-B21D-E1B2EA564390}"/>
          </ac:spMkLst>
        </pc:spChg>
        <pc:spChg chg="add mod">
          <ac:chgData name="Qureshi, Adeel" userId="69d84871-9fde-46fb-983a-9be006867b83" providerId="ADAL" clId="{11AFE545-16D7-420F-87BD-399BE1AA1DF0}" dt="2019-07-30T21:35:14.915" v="2043" actId="6549"/>
          <ac:spMkLst>
            <pc:docMk/>
            <pc:sldMk cId="1352773055" sldId="265"/>
            <ac:spMk id="4" creationId="{CCFD25E9-1B44-49DB-90B2-D533FD4A0E26}"/>
          </ac:spMkLst>
        </pc:spChg>
        <pc:picChg chg="add mod">
          <ac:chgData name="Qureshi, Adeel" userId="69d84871-9fde-46fb-983a-9be006867b83" providerId="ADAL" clId="{11AFE545-16D7-420F-87BD-399BE1AA1DF0}" dt="2019-07-30T21:34:11.346" v="1896" actId="1076"/>
          <ac:picMkLst>
            <pc:docMk/>
            <pc:sldMk cId="1352773055" sldId="265"/>
            <ac:picMk id="3" creationId="{3E5C8117-80A8-4B23-B60D-2392A420E324}"/>
          </ac:picMkLst>
        </pc:picChg>
      </pc:sldChg>
      <pc:sldChg chg="addSp modSp add">
        <pc:chgData name="Qureshi, Adeel" userId="69d84871-9fde-46fb-983a-9be006867b83" providerId="ADAL" clId="{11AFE545-16D7-420F-87BD-399BE1AA1DF0}" dt="2019-07-30T21:40:05.710" v="2790" actId="1076"/>
        <pc:sldMkLst>
          <pc:docMk/>
          <pc:sldMk cId="1979986558" sldId="266"/>
        </pc:sldMkLst>
        <pc:spChg chg="add mod">
          <ac:chgData name="Qureshi, Adeel" userId="69d84871-9fde-46fb-983a-9be006867b83" providerId="ADAL" clId="{11AFE545-16D7-420F-87BD-399BE1AA1DF0}" dt="2019-07-30T21:35:58.548" v="2057" actId="122"/>
          <ac:spMkLst>
            <pc:docMk/>
            <pc:sldMk cId="1979986558" sldId="266"/>
            <ac:spMk id="2" creationId="{9BB4238A-020B-4891-8E6B-4501451A787B}"/>
          </ac:spMkLst>
        </pc:spChg>
        <pc:spChg chg="add mod">
          <ac:chgData name="Qureshi, Adeel" userId="69d84871-9fde-46fb-983a-9be006867b83" providerId="ADAL" clId="{11AFE545-16D7-420F-87BD-399BE1AA1DF0}" dt="2019-07-30T21:39:21.733" v="2787" actId="20577"/>
          <ac:spMkLst>
            <pc:docMk/>
            <pc:sldMk cId="1979986558" sldId="266"/>
            <ac:spMk id="3" creationId="{30447BDF-C8E4-414B-A502-2BF50498A921}"/>
          </ac:spMkLst>
        </pc:spChg>
        <pc:picChg chg="add mod">
          <ac:chgData name="Qureshi, Adeel" userId="69d84871-9fde-46fb-983a-9be006867b83" providerId="ADAL" clId="{11AFE545-16D7-420F-87BD-399BE1AA1DF0}" dt="2019-07-30T21:40:05.710" v="2790" actId="1076"/>
          <ac:picMkLst>
            <pc:docMk/>
            <pc:sldMk cId="1979986558" sldId="266"/>
            <ac:picMk id="4" creationId="{814189A8-0767-4FC4-A2BA-3B8CA12AC49D}"/>
          </ac:picMkLst>
        </pc:picChg>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65F9B375-AE25-4B29-A30B-DACCB91EF248}" type="datetimeFigureOut">
              <a:rPr lang="en-US" smtClean="0"/>
              <a:t>7/31/2019</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BA28DBE3-5DFA-4714-B50E-0594BDA1DBAF}" type="slidenum">
              <a:rPr lang="en-US" smtClean="0"/>
              <a:t>‹#›</a:t>
            </a:fld>
            <a:endParaRPr lang="en-US"/>
          </a:p>
        </p:txBody>
      </p:sp>
    </p:spTree>
    <p:extLst>
      <p:ext uri="{BB962C8B-B14F-4D97-AF65-F5344CB8AC3E}">
        <p14:creationId xmlns:p14="http://schemas.microsoft.com/office/powerpoint/2010/main" val="2788307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F9B375-AE25-4B29-A30B-DACCB91EF248}"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28DBE3-5DFA-4714-B50E-0594BDA1DBAF}" type="slidenum">
              <a:rPr lang="en-US" smtClean="0"/>
              <a:t>‹#›</a:t>
            </a:fld>
            <a:endParaRPr lang="en-US"/>
          </a:p>
        </p:txBody>
      </p:sp>
    </p:spTree>
    <p:extLst>
      <p:ext uri="{BB962C8B-B14F-4D97-AF65-F5344CB8AC3E}">
        <p14:creationId xmlns:p14="http://schemas.microsoft.com/office/powerpoint/2010/main" val="2845939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65F9B375-AE25-4B29-A30B-DACCB91EF248}" type="datetimeFigureOut">
              <a:rPr lang="en-US" smtClean="0"/>
              <a:t>7/31/2019</a:t>
            </a:fld>
            <a:endParaRPr lang="en-US"/>
          </a:p>
        </p:txBody>
      </p:sp>
      <p:sp>
        <p:nvSpPr>
          <p:cNvPr id="5" name="Footer Placeholder 4"/>
          <p:cNvSpPr>
            <a:spLocks noGrp="1"/>
          </p:cNvSpPr>
          <p:nvPr>
            <p:ph type="ftr" sz="quarter" idx="11"/>
          </p:nvPr>
        </p:nvSpPr>
        <p:spPr>
          <a:xfrm>
            <a:off x="804672" y="6227064"/>
            <a:ext cx="10588752" cy="320040"/>
          </a:xfrm>
        </p:spPr>
        <p:txBody>
          <a:body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BA28DBE3-5DFA-4714-B50E-0594BDA1DBAF}" type="slidenum">
              <a:rPr lang="en-US" smtClean="0"/>
              <a:t>‹#›</a:t>
            </a:fld>
            <a:endParaRPr lang="en-US"/>
          </a:p>
        </p:txBody>
      </p:sp>
    </p:spTree>
    <p:extLst>
      <p:ext uri="{BB962C8B-B14F-4D97-AF65-F5344CB8AC3E}">
        <p14:creationId xmlns:p14="http://schemas.microsoft.com/office/powerpoint/2010/main" val="29174160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F9B375-AE25-4B29-A30B-DACCB91EF248}"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28DBE3-5DFA-4714-B50E-0594BDA1DBAF}" type="slidenum">
              <a:rPr lang="en-US" smtClean="0"/>
              <a:t>‹#›</a:t>
            </a:fld>
            <a:endParaRPr lang="en-US"/>
          </a:p>
        </p:txBody>
      </p:sp>
    </p:spTree>
    <p:extLst>
      <p:ext uri="{BB962C8B-B14F-4D97-AF65-F5344CB8AC3E}">
        <p14:creationId xmlns:p14="http://schemas.microsoft.com/office/powerpoint/2010/main" val="393458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04672" y="320040"/>
            <a:ext cx="3657600" cy="320040"/>
          </a:xfrm>
        </p:spPr>
        <p:txBody>
          <a:bodyPr/>
          <a:lstStyle/>
          <a:p>
            <a:fld id="{65F9B375-AE25-4B29-A30B-DACCB91EF248}" type="datetimeFigureOut">
              <a:rPr lang="en-US" smtClean="0"/>
              <a:t>7/31/2019</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BA28DBE3-5DFA-4714-B50E-0594BDA1DBAF}" type="slidenum">
              <a:rPr lang="en-US" smtClean="0"/>
              <a:t>‹#›</a:t>
            </a:fld>
            <a:endParaRPr lang="en-US"/>
          </a:p>
        </p:txBody>
      </p:sp>
    </p:spTree>
    <p:extLst>
      <p:ext uri="{BB962C8B-B14F-4D97-AF65-F5344CB8AC3E}">
        <p14:creationId xmlns:p14="http://schemas.microsoft.com/office/powerpoint/2010/main" val="2172527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65F9B375-AE25-4B29-A30B-DACCB91EF248}" type="datetimeFigureOut">
              <a:rPr lang="en-US" smtClean="0"/>
              <a:t>7/31/2019</a:t>
            </a:fld>
            <a:endParaRPr lang="en-US"/>
          </a:p>
        </p:txBody>
      </p:sp>
      <p:sp>
        <p:nvSpPr>
          <p:cNvPr id="6" name="Footer Placeholder 5"/>
          <p:cNvSpPr>
            <a:spLocks noGrp="1"/>
          </p:cNvSpPr>
          <p:nvPr>
            <p:ph type="ftr" sz="quarter" idx="11"/>
          </p:nvPr>
        </p:nvSpPr>
        <p:spPr>
          <a:xfrm>
            <a:off x="804672" y="6227064"/>
            <a:ext cx="10588752" cy="320040"/>
          </a:xfrm>
        </p:spPr>
        <p:txBody>
          <a:bodyPr/>
          <a:lstStyle/>
          <a:p>
            <a:endParaRPr lang="en-US"/>
          </a:p>
        </p:txBody>
      </p:sp>
      <p:sp>
        <p:nvSpPr>
          <p:cNvPr id="7" name="Slide Number Placeholder 6"/>
          <p:cNvSpPr>
            <a:spLocks noGrp="1"/>
          </p:cNvSpPr>
          <p:nvPr>
            <p:ph type="sldNum" sz="quarter" idx="12"/>
          </p:nvPr>
        </p:nvSpPr>
        <p:spPr>
          <a:xfrm>
            <a:off x="10469880" y="320040"/>
            <a:ext cx="914400" cy="320040"/>
          </a:xfrm>
        </p:spPr>
        <p:txBody>
          <a:bodyPr/>
          <a:lstStyle/>
          <a:p>
            <a:fld id="{BA28DBE3-5DFA-4714-B50E-0594BDA1DBAF}" type="slidenum">
              <a:rPr lang="en-US" smtClean="0"/>
              <a:t>‹#›</a:t>
            </a:fld>
            <a:endParaRPr lang="en-US"/>
          </a:p>
        </p:txBody>
      </p:sp>
    </p:spTree>
    <p:extLst>
      <p:ext uri="{BB962C8B-B14F-4D97-AF65-F5344CB8AC3E}">
        <p14:creationId xmlns:p14="http://schemas.microsoft.com/office/powerpoint/2010/main" val="719304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65F9B375-AE25-4B29-A30B-DACCB91EF248}" type="datetimeFigureOut">
              <a:rPr lang="en-US" smtClean="0"/>
              <a:t>7/31/2019</a:t>
            </a:fld>
            <a:endParaRPr lang="en-US"/>
          </a:p>
        </p:txBody>
      </p:sp>
      <p:sp>
        <p:nvSpPr>
          <p:cNvPr id="8" name="Footer Placeholder 7"/>
          <p:cNvSpPr>
            <a:spLocks noGrp="1"/>
          </p:cNvSpPr>
          <p:nvPr>
            <p:ph type="ftr" sz="quarter" idx="11"/>
          </p:nvPr>
        </p:nvSpPr>
        <p:spPr>
          <a:xfrm>
            <a:off x="804672" y="6227064"/>
            <a:ext cx="10588752" cy="320040"/>
          </a:xfrm>
        </p:spPr>
        <p:txBody>
          <a:bodyPr/>
          <a:lstStyle/>
          <a:p>
            <a:endParaRPr lang="en-US"/>
          </a:p>
        </p:txBody>
      </p:sp>
      <p:sp>
        <p:nvSpPr>
          <p:cNvPr id="9" name="Slide Number Placeholder 8"/>
          <p:cNvSpPr>
            <a:spLocks noGrp="1"/>
          </p:cNvSpPr>
          <p:nvPr>
            <p:ph type="sldNum" sz="quarter" idx="12"/>
          </p:nvPr>
        </p:nvSpPr>
        <p:spPr>
          <a:xfrm>
            <a:off x="10469880" y="320040"/>
            <a:ext cx="914400" cy="320040"/>
          </a:xfrm>
        </p:spPr>
        <p:txBody>
          <a:bodyPr/>
          <a:lstStyle/>
          <a:p>
            <a:fld id="{BA28DBE3-5DFA-4714-B50E-0594BDA1DBAF}" type="slidenum">
              <a:rPr lang="en-US" smtClean="0"/>
              <a:t>‹#›</a:t>
            </a:fld>
            <a:endParaRPr lang="en-US"/>
          </a:p>
        </p:txBody>
      </p:sp>
    </p:spTree>
    <p:extLst>
      <p:ext uri="{BB962C8B-B14F-4D97-AF65-F5344CB8AC3E}">
        <p14:creationId xmlns:p14="http://schemas.microsoft.com/office/powerpoint/2010/main" val="9086532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F9B375-AE25-4B29-A30B-DACCB91EF248}" type="datetimeFigureOut">
              <a:rPr lang="en-US" smtClean="0"/>
              <a:t>7/31/2019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A28DBE3-5DFA-4714-B50E-0594BDA1DBAF}" type="slidenum">
              <a:rPr lang="en-US" smtClean="0"/>
              <a:t>‹#›</a:t>
            </a:fld>
            <a:endParaRPr lang="en-US"/>
          </a:p>
        </p:txBody>
      </p:sp>
    </p:spTree>
    <p:extLst>
      <p:ext uri="{BB962C8B-B14F-4D97-AF65-F5344CB8AC3E}">
        <p14:creationId xmlns:p14="http://schemas.microsoft.com/office/powerpoint/2010/main" val="3549234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65F9B375-AE25-4B29-A30B-DACCB91EF248}" type="datetimeFigureOut">
              <a:rPr lang="en-US" smtClean="0"/>
              <a:t>7/31/2019</a:t>
            </a:fld>
            <a:endParaRPr lang="en-US"/>
          </a:p>
        </p:txBody>
      </p:sp>
      <p:sp>
        <p:nvSpPr>
          <p:cNvPr id="3" name="Footer Placeholder 2"/>
          <p:cNvSpPr>
            <a:spLocks noGrp="1"/>
          </p:cNvSpPr>
          <p:nvPr>
            <p:ph type="ftr" sz="quarter" idx="11"/>
          </p:nvPr>
        </p:nvSpPr>
        <p:spPr>
          <a:xfrm>
            <a:off x="804672" y="6227064"/>
            <a:ext cx="10588752" cy="320040"/>
          </a:xfrm>
        </p:spPr>
        <p:txBody>
          <a:bodyPr/>
          <a:lstStyle/>
          <a:p>
            <a:endParaRPr lang="en-US"/>
          </a:p>
        </p:txBody>
      </p:sp>
      <p:sp>
        <p:nvSpPr>
          <p:cNvPr id="4" name="Slide Number Placeholder 3"/>
          <p:cNvSpPr>
            <a:spLocks noGrp="1"/>
          </p:cNvSpPr>
          <p:nvPr>
            <p:ph type="sldNum" sz="quarter" idx="12"/>
          </p:nvPr>
        </p:nvSpPr>
        <p:spPr>
          <a:xfrm>
            <a:off x="10469880" y="320040"/>
            <a:ext cx="914400" cy="320040"/>
          </a:xfrm>
        </p:spPr>
        <p:txBody>
          <a:bodyPr/>
          <a:lstStyle/>
          <a:p>
            <a:fld id="{BA28DBE3-5DFA-4714-B50E-0594BDA1DBAF}" type="slidenum">
              <a:rPr lang="en-US" smtClean="0"/>
              <a:t>‹#›</a:t>
            </a:fld>
            <a:endParaRPr lang="en-US"/>
          </a:p>
        </p:txBody>
      </p:sp>
    </p:spTree>
    <p:extLst>
      <p:ext uri="{BB962C8B-B14F-4D97-AF65-F5344CB8AC3E}">
        <p14:creationId xmlns:p14="http://schemas.microsoft.com/office/powerpoint/2010/main" val="3430296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5F9B375-AE25-4B29-A30B-DACCB91EF248}" type="datetimeFigureOut">
              <a:rPr lang="en-US" smtClean="0"/>
              <a:t>7/31/2019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28DBE3-5DFA-4714-B50E-0594BDA1DBAF}" type="slidenum">
              <a:rPr lang="en-US" smtClean="0"/>
              <a:t>‹#›</a:t>
            </a:fld>
            <a:endParaRPr lang="en-US"/>
          </a:p>
        </p:txBody>
      </p:sp>
    </p:spTree>
    <p:extLst>
      <p:ext uri="{BB962C8B-B14F-4D97-AF65-F5344CB8AC3E}">
        <p14:creationId xmlns:p14="http://schemas.microsoft.com/office/powerpoint/2010/main" val="4082237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04672" y="320040"/>
            <a:ext cx="3657600" cy="320040"/>
          </a:xfrm>
        </p:spPr>
        <p:txBody>
          <a:bodyPr/>
          <a:lstStyle/>
          <a:p>
            <a:fld id="{65F9B375-AE25-4B29-A30B-DACCB91EF248}" type="datetimeFigureOut">
              <a:rPr lang="en-US" smtClean="0"/>
              <a:t>7/31/2019</a:t>
            </a:fld>
            <a:endParaRPr lang="en-US"/>
          </a:p>
        </p:txBody>
      </p:sp>
      <p:sp>
        <p:nvSpPr>
          <p:cNvPr id="6" name="Footer Placeholder 5"/>
          <p:cNvSpPr>
            <a:spLocks noGrp="1"/>
          </p:cNvSpPr>
          <p:nvPr>
            <p:ph type="ftr" sz="quarter" idx="11"/>
          </p:nvPr>
        </p:nvSpPr>
        <p:spPr>
          <a:xfrm>
            <a:off x="804672" y="6227064"/>
            <a:ext cx="5942203" cy="320040"/>
          </a:xfrm>
        </p:spPr>
        <p:txBody>
          <a:bodyPr/>
          <a:lstStyle/>
          <a:p>
            <a:endParaRPr lang="en-US"/>
          </a:p>
        </p:txBody>
      </p:sp>
      <p:sp>
        <p:nvSpPr>
          <p:cNvPr id="7" name="Slide Number Placeholder 6"/>
          <p:cNvSpPr>
            <a:spLocks noGrp="1"/>
          </p:cNvSpPr>
          <p:nvPr>
            <p:ph type="sldNum" sz="quarter" idx="12"/>
          </p:nvPr>
        </p:nvSpPr>
        <p:spPr>
          <a:xfrm>
            <a:off x="5828377" y="320040"/>
            <a:ext cx="914400" cy="320040"/>
          </a:xfrm>
        </p:spPr>
        <p:txBody>
          <a:bodyPr/>
          <a:lstStyle/>
          <a:p>
            <a:fld id="{BA28DBE3-5DFA-4714-B50E-0594BDA1DBAF}" type="slidenum">
              <a:rPr lang="en-US" smtClean="0"/>
              <a:t>‹#›</a:t>
            </a:fld>
            <a:endParaRPr lang="en-US"/>
          </a:p>
        </p:txBody>
      </p:sp>
    </p:spTree>
    <p:extLst>
      <p:ext uri="{BB962C8B-B14F-4D97-AF65-F5344CB8AC3E}">
        <p14:creationId xmlns:p14="http://schemas.microsoft.com/office/powerpoint/2010/main" val="16884239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65F9B375-AE25-4B29-A30B-DACCB91EF248}" type="datetimeFigureOut">
              <a:rPr lang="en-US" smtClean="0"/>
              <a:t>7/31/2019</a:t>
            </a:fld>
            <a:endParaRPr lang="en-US"/>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BA28DBE3-5DFA-4714-B50E-0594BDA1DBAF}" type="slidenum">
              <a:rPr lang="en-US" smtClean="0"/>
              <a:t>‹#›</a:t>
            </a:fld>
            <a:endParaRPr lang="en-US"/>
          </a:p>
        </p:txBody>
      </p:sp>
    </p:spTree>
    <p:extLst>
      <p:ext uri="{BB962C8B-B14F-4D97-AF65-F5344CB8AC3E}">
        <p14:creationId xmlns:p14="http://schemas.microsoft.com/office/powerpoint/2010/main" val="20358968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6BDBA639-2A71-4A60-A71A-FF1836F546C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xmlns="" id="{5E208A8B-5EBD-4532-BE72-26414FA7CF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329674" y="-59376"/>
            <a:ext cx="12515851" cy="6923798"/>
            <a:chOff x="-329674" y="-51881"/>
            <a:chExt cx="12515851" cy="6923798"/>
          </a:xfrm>
        </p:grpSpPr>
        <p:sp>
          <p:nvSpPr>
            <p:cNvPr id="11" name="Freeform 5">
              <a:extLst>
                <a:ext uri="{FF2B5EF4-FFF2-40B4-BE49-F238E27FC236}">
                  <a16:creationId xmlns:a16="http://schemas.microsoft.com/office/drawing/2014/main" xmlns="" id="{15D09196-B338-4AB5-A71B-CFD5FFCA62B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6">
              <a:extLst>
                <a:ext uri="{FF2B5EF4-FFF2-40B4-BE49-F238E27FC236}">
                  <a16:creationId xmlns:a16="http://schemas.microsoft.com/office/drawing/2014/main" xmlns="" id="{F50B4463-128A-4677-A285-C017E6C543E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xmlns="" id="{1D9B95CD-F023-4DFA-9678-1E02713F74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xmlns="" id="{1DDF47A8-BE7B-43F3-A500-F5A4656D83B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xmlns="" id="{2DD394DE-76FB-42F8-85F2-FD436F4232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xmlns="" id="{B95F2EFB-87E6-4400-AAF3-7EB8B4F1561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xmlns="" id="{1D463476-2BC7-418C-9D6F-51444B11A72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xmlns="" id="{24011122-2495-478A-81BF-ABBDEA1DA80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xmlns="" id="{C79E87C5-E5B3-476B-B539-FC9CF4A33B7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xmlns="" id="{956029CA-2B38-434D-9044-5FF3A1ECD17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xmlns="" id="{9514CFB6-E8DB-43DC-B1CD-9CC2D4B276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xmlns="" id="{BD8C1FC8-E550-45BE-9F30-822BAB3781E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xmlns="" id="{D1646B5D-A7B7-41EC-9591-0E0C0F4F949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xmlns="" id="{E2118E93-481E-4843-987E-378187AA37E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xmlns="" id="{77038464-F4E2-47EC-A87F-18469191E3A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xmlns="" id="{FB3BBEB1-E146-408F-95B7-EE2F269DE19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xmlns="" id="{C765B285-56EC-47FC-B116-274EBBD61AD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xmlns="" id="{CB4A6191-6913-42EA-905E-8A174AE2C99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xmlns="" id="{8ADEEF92-F481-475A-845C-5E940F0D559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31" name="Freeform: Shape 30">
            <a:extLst>
              <a:ext uri="{FF2B5EF4-FFF2-40B4-BE49-F238E27FC236}">
                <a16:creationId xmlns:a16="http://schemas.microsoft.com/office/drawing/2014/main" xmlns="" id="{D9C506D7-84CB-4057-A44A-465313E7853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931529">
            <a:off x="2173916" y="2448612"/>
            <a:ext cx="4418757" cy="4259609"/>
          </a:xfrm>
          <a:custGeom>
            <a:avLst/>
            <a:gdLst>
              <a:gd name="connsiteX0" fmla="*/ 404107 w 4507111"/>
              <a:gd name="connsiteY0" fmla="*/ 0 h 4344781"/>
              <a:gd name="connsiteX1" fmla="*/ 371857 w 4507111"/>
              <a:gd name="connsiteY1" fmla="*/ 117359 h 4344781"/>
              <a:gd name="connsiteX2" fmla="*/ 307833 w 4507111"/>
              <a:gd name="connsiteY2" fmla="*/ 632970 h 4344781"/>
              <a:gd name="connsiteX3" fmla="*/ 3569418 w 4507111"/>
              <a:gd name="connsiteY3" fmla="*/ 4141149 h 4344781"/>
              <a:gd name="connsiteX4" fmla="*/ 4440861 w 4507111"/>
              <a:gd name="connsiteY4" fmla="*/ 4332480 h 4344781"/>
              <a:gd name="connsiteX5" fmla="*/ 4507111 w 4507111"/>
              <a:gd name="connsiteY5" fmla="*/ 4341752 h 4344781"/>
              <a:gd name="connsiteX6" fmla="*/ 4296045 w 4507111"/>
              <a:gd name="connsiteY6" fmla="*/ 4344781 h 4344781"/>
              <a:gd name="connsiteX7" fmla="*/ 3749565 w 4507111"/>
              <a:gd name="connsiteY7" fmla="*/ 4321853 h 4344781"/>
              <a:gd name="connsiteX8" fmla="*/ 36764 w 4507111"/>
              <a:gd name="connsiteY8" fmla="*/ 1629794 h 4344781"/>
              <a:gd name="connsiteX9" fmla="*/ 300069 w 4507111"/>
              <a:gd name="connsiteY9" fmla="*/ 144750 h 4344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7111" h="4344781">
                <a:moveTo>
                  <a:pt x="404107" y="0"/>
                </a:moveTo>
                <a:lnTo>
                  <a:pt x="371857" y="117359"/>
                </a:lnTo>
                <a:cubicBezTo>
                  <a:pt x="333827" y="278567"/>
                  <a:pt x="311875" y="450459"/>
                  <a:pt x="307833" y="632970"/>
                </a:cubicBezTo>
                <a:cubicBezTo>
                  <a:pt x="264711" y="2579752"/>
                  <a:pt x="2253987" y="3769243"/>
                  <a:pt x="3569418" y="4141149"/>
                </a:cubicBezTo>
                <a:cubicBezTo>
                  <a:pt x="3816061" y="4210881"/>
                  <a:pt x="4114807" y="4279754"/>
                  <a:pt x="4440861" y="4332480"/>
                </a:cubicBezTo>
                <a:lnTo>
                  <a:pt x="4507111" y="4341752"/>
                </a:lnTo>
                <a:lnTo>
                  <a:pt x="4296045" y="4344781"/>
                </a:lnTo>
                <a:cubicBezTo>
                  <a:pt x="4097363" y="4343711"/>
                  <a:pt x="3912623" y="4335104"/>
                  <a:pt x="3749565" y="4321853"/>
                </a:cubicBezTo>
                <a:cubicBezTo>
                  <a:pt x="2445102" y="4215850"/>
                  <a:pt x="356405" y="3466499"/>
                  <a:pt x="36764" y="1629794"/>
                </a:cubicBezTo>
                <a:cubicBezTo>
                  <a:pt x="-63123" y="1055823"/>
                  <a:pt x="45741" y="555869"/>
                  <a:pt x="300069" y="14475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Oval 32">
            <a:extLst>
              <a:ext uri="{FF2B5EF4-FFF2-40B4-BE49-F238E27FC236}">
                <a16:creationId xmlns:a16="http://schemas.microsoft.com/office/drawing/2014/main" xmlns="" id="{7842FC68-61FD-4700-8A22-BB8B071884D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2354579" y="691977"/>
            <a:ext cx="7761923" cy="5343064"/>
          </a:xfrm>
          <a:custGeom>
            <a:avLst/>
            <a:gdLst>
              <a:gd name="connsiteX0" fmla="*/ 0 w 6428838"/>
              <a:gd name="connsiteY0" fmla="*/ 2579031 h 5158062"/>
              <a:gd name="connsiteX1" fmla="*/ 3214419 w 6428838"/>
              <a:gd name="connsiteY1" fmla="*/ 0 h 5158062"/>
              <a:gd name="connsiteX2" fmla="*/ 6428838 w 6428838"/>
              <a:gd name="connsiteY2" fmla="*/ 2579031 h 5158062"/>
              <a:gd name="connsiteX3" fmla="*/ 3214419 w 6428838"/>
              <a:gd name="connsiteY3" fmla="*/ 5158062 h 5158062"/>
              <a:gd name="connsiteX4" fmla="*/ 0 w 6428838"/>
              <a:gd name="connsiteY4" fmla="*/ 2579031 h 5158062"/>
              <a:gd name="connsiteX0" fmla="*/ 3321 w 6432159"/>
              <a:gd name="connsiteY0" fmla="*/ 2647125 h 5226156"/>
              <a:gd name="connsiteX1" fmla="*/ 2789723 w 6432159"/>
              <a:gd name="connsiteY1" fmla="*/ 0 h 5226156"/>
              <a:gd name="connsiteX2" fmla="*/ 6432159 w 6432159"/>
              <a:gd name="connsiteY2" fmla="*/ 2647125 h 5226156"/>
              <a:gd name="connsiteX3" fmla="*/ 3217740 w 6432159"/>
              <a:gd name="connsiteY3" fmla="*/ 5226156 h 5226156"/>
              <a:gd name="connsiteX4" fmla="*/ 3321 w 6432159"/>
              <a:gd name="connsiteY4" fmla="*/ 2647125 h 5226156"/>
              <a:gd name="connsiteX0" fmla="*/ 1953 w 6566979"/>
              <a:gd name="connsiteY0" fmla="*/ 2695803 h 5226224"/>
              <a:gd name="connsiteX1" fmla="*/ 2924543 w 6566979"/>
              <a:gd name="connsiteY1" fmla="*/ 39 h 5226224"/>
              <a:gd name="connsiteX2" fmla="*/ 6566979 w 6566979"/>
              <a:gd name="connsiteY2" fmla="*/ 2647164 h 5226224"/>
              <a:gd name="connsiteX3" fmla="*/ 3352560 w 6566979"/>
              <a:gd name="connsiteY3" fmla="*/ 5226195 h 5226224"/>
              <a:gd name="connsiteX4" fmla="*/ 1953 w 6566979"/>
              <a:gd name="connsiteY4" fmla="*/ 2695803 h 5226224"/>
              <a:gd name="connsiteX0" fmla="*/ 8982 w 6574008"/>
              <a:gd name="connsiteY0" fmla="*/ 2695803 h 5226313"/>
              <a:gd name="connsiteX1" fmla="*/ 2931572 w 6574008"/>
              <a:gd name="connsiteY1" fmla="*/ 39 h 5226313"/>
              <a:gd name="connsiteX2" fmla="*/ 6574008 w 6574008"/>
              <a:gd name="connsiteY2" fmla="*/ 2647164 h 5226313"/>
              <a:gd name="connsiteX3" fmla="*/ 3359589 w 6574008"/>
              <a:gd name="connsiteY3" fmla="*/ 5226195 h 5226313"/>
              <a:gd name="connsiteX4" fmla="*/ 8982 w 6574008"/>
              <a:gd name="connsiteY4" fmla="*/ 2695803 h 5226313"/>
              <a:gd name="connsiteX0" fmla="*/ 11929 w 6576955"/>
              <a:gd name="connsiteY0" fmla="*/ 2695953 h 5226463"/>
              <a:gd name="connsiteX1" fmla="*/ 2934519 w 6576955"/>
              <a:gd name="connsiteY1" fmla="*/ 189 h 5226463"/>
              <a:gd name="connsiteX2" fmla="*/ 6576955 w 6576955"/>
              <a:gd name="connsiteY2" fmla="*/ 2647314 h 5226463"/>
              <a:gd name="connsiteX3" fmla="*/ 3362536 w 6576955"/>
              <a:gd name="connsiteY3" fmla="*/ 5226345 h 5226463"/>
              <a:gd name="connsiteX4" fmla="*/ 11929 w 6576955"/>
              <a:gd name="connsiteY4" fmla="*/ 2695953 h 5226463"/>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92159"/>
              <a:gd name="connsiteX1" fmla="*/ 2931852 w 6963394"/>
              <a:gd name="connsiteY1" fmla="*/ 10033 h 5292159"/>
              <a:gd name="connsiteX2" fmla="*/ 6963394 w 6963394"/>
              <a:gd name="connsiteY2" fmla="*/ 3318639 h 5292159"/>
              <a:gd name="connsiteX3" fmla="*/ 3359869 w 6963394"/>
              <a:gd name="connsiteY3" fmla="*/ 5236189 h 5292159"/>
              <a:gd name="connsiteX4" fmla="*/ 9262 w 6963394"/>
              <a:gd name="connsiteY4" fmla="*/ 2705797 h 5292159"/>
              <a:gd name="connsiteX0" fmla="*/ 9262 w 6963394"/>
              <a:gd name="connsiteY0" fmla="*/ 2705797 h 5259961"/>
              <a:gd name="connsiteX1" fmla="*/ 2931852 w 6963394"/>
              <a:gd name="connsiteY1" fmla="*/ 10033 h 5259961"/>
              <a:gd name="connsiteX2" fmla="*/ 6963394 w 6963394"/>
              <a:gd name="connsiteY2" fmla="*/ 3318639 h 5259961"/>
              <a:gd name="connsiteX3" fmla="*/ 3359869 w 6963394"/>
              <a:gd name="connsiteY3" fmla="*/ 5236189 h 5259961"/>
              <a:gd name="connsiteX4" fmla="*/ 9262 w 6963394"/>
              <a:gd name="connsiteY4" fmla="*/ 2705797 h 5259961"/>
              <a:gd name="connsiteX0" fmla="*/ 9557 w 7352795"/>
              <a:gd name="connsiteY0" fmla="*/ 2707501 h 5252013"/>
              <a:gd name="connsiteX1" fmla="*/ 2932147 w 7352795"/>
              <a:gd name="connsiteY1" fmla="*/ 11737 h 5252013"/>
              <a:gd name="connsiteX2" fmla="*/ 7352795 w 7352795"/>
              <a:gd name="connsiteY2" fmla="*/ 3378709 h 5252013"/>
              <a:gd name="connsiteX3" fmla="*/ 3360164 w 7352795"/>
              <a:gd name="connsiteY3" fmla="*/ 5237893 h 5252013"/>
              <a:gd name="connsiteX4" fmla="*/ 9557 w 7352795"/>
              <a:gd name="connsiteY4" fmla="*/ 2707501 h 5252013"/>
              <a:gd name="connsiteX0" fmla="*/ 8078 w 7789061"/>
              <a:gd name="connsiteY0" fmla="*/ 2744796 h 5249051"/>
              <a:gd name="connsiteX1" fmla="*/ 3368413 w 7789061"/>
              <a:gd name="connsiteY1" fmla="*/ 10121 h 5249051"/>
              <a:gd name="connsiteX2" fmla="*/ 7789061 w 7789061"/>
              <a:gd name="connsiteY2" fmla="*/ 3377093 h 5249051"/>
              <a:gd name="connsiteX3" fmla="*/ 3796430 w 7789061"/>
              <a:gd name="connsiteY3" fmla="*/ 5236277 h 5249051"/>
              <a:gd name="connsiteX4" fmla="*/ 8078 w 7789061"/>
              <a:gd name="connsiteY4" fmla="*/ 2744796 h 5249051"/>
              <a:gd name="connsiteX0" fmla="*/ 8078 w 7789061"/>
              <a:gd name="connsiteY0" fmla="*/ 2744796 h 5271741"/>
              <a:gd name="connsiteX1" fmla="*/ 3368413 w 7789061"/>
              <a:gd name="connsiteY1" fmla="*/ 10121 h 5271741"/>
              <a:gd name="connsiteX2" fmla="*/ 7789061 w 7789061"/>
              <a:gd name="connsiteY2" fmla="*/ 3377093 h 5271741"/>
              <a:gd name="connsiteX3" fmla="*/ 3796430 w 7789061"/>
              <a:gd name="connsiteY3" fmla="*/ 5236277 h 5271741"/>
              <a:gd name="connsiteX4" fmla="*/ 8078 w 7789061"/>
              <a:gd name="connsiteY4" fmla="*/ 2744796 h 5271741"/>
              <a:gd name="connsiteX0" fmla="*/ 1055 w 7782038"/>
              <a:gd name="connsiteY0" fmla="*/ 2738806 h 5438018"/>
              <a:gd name="connsiteX1" fmla="*/ 3361390 w 7782038"/>
              <a:gd name="connsiteY1" fmla="*/ 4131 h 5438018"/>
              <a:gd name="connsiteX2" fmla="*/ 7782038 w 7782038"/>
              <a:gd name="connsiteY2" fmla="*/ 3371103 h 5438018"/>
              <a:gd name="connsiteX3" fmla="*/ 3692130 w 7782038"/>
              <a:gd name="connsiteY3" fmla="*/ 5415113 h 5438018"/>
              <a:gd name="connsiteX4" fmla="*/ 1055 w 7782038"/>
              <a:gd name="connsiteY4" fmla="*/ 2738806 h 5438018"/>
              <a:gd name="connsiteX0" fmla="*/ 28883 w 7809866"/>
              <a:gd name="connsiteY0" fmla="*/ 2742147 h 5441359"/>
              <a:gd name="connsiteX1" fmla="*/ 3389218 w 7809866"/>
              <a:gd name="connsiteY1" fmla="*/ 7472 h 5441359"/>
              <a:gd name="connsiteX2" fmla="*/ 7809866 w 7809866"/>
              <a:gd name="connsiteY2" fmla="*/ 3374444 h 5441359"/>
              <a:gd name="connsiteX3" fmla="*/ 3719958 w 7809866"/>
              <a:gd name="connsiteY3" fmla="*/ 5418454 h 5441359"/>
              <a:gd name="connsiteX4" fmla="*/ 28883 w 7809866"/>
              <a:gd name="connsiteY4" fmla="*/ 2742147 h 5441359"/>
              <a:gd name="connsiteX0" fmla="*/ 36549 w 7817532"/>
              <a:gd name="connsiteY0" fmla="*/ 2751085 h 5450297"/>
              <a:gd name="connsiteX1" fmla="*/ 3396884 w 7817532"/>
              <a:gd name="connsiteY1" fmla="*/ 16410 h 5450297"/>
              <a:gd name="connsiteX2" fmla="*/ 7817532 w 7817532"/>
              <a:gd name="connsiteY2" fmla="*/ 3383382 h 5450297"/>
              <a:gd name="connsiteX3" fmla="*/ 3727624 w 7817532"/>
              <a:gd name="connsiteY3" fmla="*/ 5427392 h 5450297"/>
              <a:gd name="connsiteX4" fmla="*/ 36549 w 7817532"/>
              <a:gd name="connsiteY4" fmla="*/ 2751085 h 5450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7532" h="5450297">
                <a:moveTo>
                  <a:pt x="36549" y="2751085"/>
                </a:moveTo>
                <a:cubicBezTo>
                  <a:pt x="-281221" y="925127"/>
                  <a:pt x="1526121" y="-147339"/>
                  <a:pt x="3396884" y="16410"/>
                </a:cubicBezTo>
                <a:cubicBezTo>
                  <a:pt x="5267647" y="180159"/>
                  <a:pt x="7817532" y="1453184"/>
                  <a:pt x="7817532" y="3383382"/>
                </a:cubicBezTo>
                <a:cubicBezTo>
                  <a:pt x="7700800" y="5342763"/>
                  <a:pt x="5024455" y="5532775"/>
                  <a:pt x="3727624" y="5427392"/>
                </a:cubicBezTo>
                <a:cubicBezTo>
                  <a:pt x="2430794" y="5322009"/>
                  <a:pt x="354319" y="4577043"/>
                  <a:pt x="36549" y="2751085"/>
                </a:cubicBezTo>
                <a:close/>
              </a:path>
            </a:pathLst>
          </a:custGeom>
          <a:solidFill>
            <a:srgbClr val="002060"/>
          </a:solidFill>
          <a:ln w="152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2" name="Title 1">
            <a:extLst>
              <a:ext uri="{FF2B5EF4-FFF2-40B4-BE49-F238E27FC236}">
                <a16:creationId xmlns:a16="http://schemas.microsoft.com/office/drawing/2014/main" xmlns="" id="{5488C60E-AACD-474C-8C81-931448D54471}"/>
              </a:ext>
            </a:extLst>
          </p:cNvPr>
          <p:cNvSpPr>
            <a:spLocks noGrp="1"/>
          </p:cNvSpPr>
          <p:nvPr>
            <p:ph type="ctrTitle"/>
          </p:nvPr>
        </p:nvSpPr>
        <p:spPr>
          <a:xfrm>
            <a:off x="2616277" y="2061838"/>
            <a:ext cx="6959446" cy="1662475"/>
          </a:xfrm>
        </p:spPr>
        <p:txBody>
          <a:bodyPr>
            <a:normAutofit/>
          </a:bodyPr>
          <a:lstStyle/>
          <a:p>
            <a:r>
              <a:rPr lang="en-US" sz="4800"/>
              <a:t>IBM APPLIED DATA SCIENCE CAPSTONE PRESENTATION</a:t>
            </a:r>
          </a:p>
        </p:txBody>
      </p:sp>
      <p:sp>
        <p:nvSpPr>
          <p:cNvPr id="3" name="Subtitle 2">
            <a:extLst>
              <a:ext uri="{FF2B5EF4-FFF2-40B4-BE49-F238E27FC236}">
                <a16:creationId xmlns:a16="http://schemas.microsoft.com/office/drawing/2014/main" xmlns="" id="{B949C9F3-6918-45F0-82BF-27EC8C33D588}"/>
              </a:ext>
            </a:extLst>
          </p:cNvPr>
          <p:cNvSpPr>
            <a:spLocks noGrp="1"/>
          </p:cNvSpPr>
          <p:nvPr>
            <p:ph type="subTitle" idx="1"/>
          </p:nvPr>
        </p:nvSpPr>
        <p:spPr>
          <a:xfrm>
            <a:off x="3388938" y="3783690"/>
            <a:ext cx="5414125" cy="1196717"/>
          </a:xfrm>
        </p:spPr>
        <p:txBody>
          <a:bodyPr>
            <a:normAutofit/>
          </a:bodyPr>
          <a:lstStyle/>
          <a:p>
            <a:r>
              <a:rPr lang="en-US" sz="2000" dirty="0"/>
              <a:t>By </a:t>
            </a:r>
            <a:r>
              <a:rPr lang="en-US" sz="2000" dirty="0" smtClean="0"/>
              <a:t>Salman Lakhani</a:t>
            </a:r>
            <a:endParaRPr lang="en-US" sz="2000" dirty="0"/>
          </a:p>
        </p:txBody>
      </p:sp>
    </p:spTree>
    <p:extLst>
      <p:ext uri="{BB962C8B-B14F-4D97-AF65-F5344CB8AC3E}">
        <p14:creationId xmlns:p14="http://schemas.microsoft.com/office/powerpoint/2010/main" val="3744002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82D7299-BAFE-4E8E-B21D-E1B2EA564390}"/>
              </a:ext>
            </a:extLst>
          </p:cNvPr>
          <p:cNvSpPr txBox="1"/>
          <p:nvPr/>
        </p:nvSpPr>
        <p:spPr>
          <a:xfrm>
            <a:off x="1975556" y="846667"/>
            <a:ext cx="7484533" cy="369332"/>
          </a:xfrm>
          <a:prstGeom prst="rect">
            <a:avLst/>
          </a:prstGeom>
          <a:noFill/>
        </p:spPr>
        <p:txBody>
          <a:bodyPr wrap="square" rtlCol="0">
            <a:spAutoFit/>
          </a:bodyPr>
          <a:lstStyle/>
          <a:p>
            <a:pPr algn="ctr"/>
            <a:r>
              <a:rPr lang="en-US" b="1" dirty="0"/>
              <a:t>Restaurant Growth for NYC</a:t>
            </a:r>
          </a:p>
        </p:txBody>
      </p:sp>
      <p:pic>
        <p:nvPicPr>
          <p:cNvPr id="3" name="Picture 2">
            <a:extLst>
              <a:ext uri="{FF2B5EF4-FFF2-40B4-BE49-F238E27FC236}">
                <a16:creationId xmlns:a16="http://schemas.microsoft.com/office/drawing/2014/main" xmlns="" id="{3E5C8117-80A8-4B23-B60D-2392A420E324}"/>
              </a:ext>
            </a:extLst>
          </p:cNvPr>
          <p:cNvPicPr>
            <a:picLocks noChangeAspect="1"/>
          </p:cNvPicPr>
          <p:nvPr/>
        </p:nvPicPr>
        <p:blipFill>
          <a:blip r:embed="rId2"/>
          <a:stretch>
            <a:fillRect/>
          </a:stretch>
        </p:blipFill>
        <p:spPr>
          <a:xfrm>
            <a:off x="5846057" y="1595084"/>
            <a:ext cx="5286375" cy="3419475"/>
          </a:xfrm>
          <a:prstGeom prst="rect">
            <a:avLst/>
          </a:prstGeom>
        </p:spPr>
      </p:pic>
      <p:sp>
        <p:nvSpPr>
          <p:cNvPr id="4" name="TextBox 3">
            <a:extLst>
              <a:ext uri="{FF2B5EF4-FFF2-40B4-BE49-F238E27FC236}">
                <a16:creationId xmlns:a16="http://schemas.microsoft.com/office/drawing/2014/main" xmlns="" id="{CCFD25E9-1B44-49DB-90B2-D533FD4A0E26}"/>
              </a:ext>
            </a:extLst>
          </p:cNvPr>
          <p:cNvSpPr txBox="1"/>
          <p:nvPr/>
        </p:nvSpPr>
        <p:spPr>
          <a:xfrm>
            <a:off x="1158240" y="1595084"/>
            <a:ext cx="3779520" cy="1754326"/>
          </a:xfrm>
          <a:prstGeom prst="rect">
            <a:avLst/>
          </a:prstGeom>
          <a:noFill/>
        </p:spPr>
        <p:txBody>
          <a:bodyPr wrap="square" rtlCol="0">
            <a:spAutoFit/>
          </a:bodyPr>
          <a:lstStyle/>
          <a:p>
            <a:pPr marL="342900" indent="-342900">
              <a:buAutoNum type="arabicPeriod"/>
            </a:pPr>
            <a:r>
              <a:rPr lang="en-US" dirty="0"/>
              <a:t>New York on average is growing by 500 restaurants per year.</a:t>
            </a:r>
          </a:p>
          <a:p>
            <a:pPr marL="342900" indent="-342900">
              <a:buAutoNum type="arabicPeriod"/>
            </a:pPr>
            <a:r>
              <a:rPr lang="en-US" dirty="0"/>
              <a:t>It is currently sitting at 26,400 restaurants for 2019.</a:t>
            </a:r>
          </a:p>
          <a:p>
            <a:pPr marL="342900" indent="-342900">
              <a:buAutoNum type="arabicPeriod"/>
            </a:pPr>
            <a:endParaRPr lang="en-US" dirty="0"/>
          </a:p>
          <a:p>
            <a:endParaRPr lang="en-US" dirty="0"/>
          </a:p>
        </p:txBody>
      </p:sp>
    </p:spTree>
    <p:extLst>
      <p:ext uri="{BB962C8B-B14F-4D97-AF65-F5344CB8AC3E}">
        <p14:creationId xmlns:p14="http://schemas.microsoft.com/office/powerpoint/2010/main" val="1352773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BB4238A-020B-4891-8E6B-4501451A787B}"/>
              </a:ext>
            </a:extLst>
          </p:cNvPr>
          <p:cNvSpPr txBox="1"/>
          <p:nvPr/>
        </p:nvSpPr>
        <p:spPr>
          <a:xfrm>
            <a:off x="2833511" y="666044"/>
            <a:ext cx="6931378" cy="369332"/>
          </a:xfrm>
          <a:prstGeom prst="rect">
            <a:avLst/>
          </a:prstGeom>
          <a:noFill/>
        </p:spPr>
        <p:txBody>
          <a:bodyPr wrap="square" rtlCol="0">
            <a:spAutoFit/>
          </a:bodyPr>
          <a:lstStyle/>
          <a:p>
            <a:pPr algn="ctr"/>
            <a:r>
              <a:rPr lang="en-US" b="1" dirty="0"/>
              <a:t>Discussion</a:t>
            </a:r>
          </a:p>
        </p:txBody>
      </p:sp>
      <p:sp>
        <p:nvSpPr>
          <p:cNvPr id="3" name="TextBox 2">
            <a:extLst>
              <a:ext uri="{FF2B5EF4-FFF2-40B4-BE49-F238E27FC236}">
                <a16:creationId xmlns:a16="http://schemas.microsoft.com/office/drawing/2014/main" xmlns="" id="{30447BDF-C8E4-414B-A502-2BF50498A921}"/>
              </a:ext>
            </a:extLst>
          </p:cNvPr>
          <p:cNvSpPr txBox="1"/>
          <p:nvPr/>
        </p:nvSpPr>
        <p:spPr>
          <a:xfrm>
            <a:off x="903111" y="1467556"/>
            <a:ext cx="4684889" cy="4031873"/>
          </a:xfrm>
          <a:prstGeom prst="rect">
            <a:avLst/>
          </a:prstGeom>
          <a:noFill/>
        </p:spPr>
        <p:txBody>
          <a:bodyPr wrap="square" rtlCol="0">
            <a:spAutoFit/>
          </a:bodyPr>
          <a:lstStyle/>
          <a:p>
            <a:pPr marL="342900" indent="-342900">
              <a:buFont typeface="+mj-lt"/>
              <a:buAutoNum type="arabicPeriod"/>
            </a:pPr>
            <a:r>
              <a:rPr lang="en-US" sz="1600" dirty="0"/>
              <a:t>Manhattan spots many different types of cuisines.  It is a perfect place for multinational firm to set up headquarters.</a:t>
            </a:r>
          </a:p>
          <a:p>
            <a:pPr marL="342900" indent="-342900">
              <a:buFont typeface="+mj-lt"/>
              <a:buAutoNum type="arabicPeriod"/>
            </a:pPr>
            <a:r>
              <a:rPr lang="en-US" sz="1600" dirty="0"/>
              <a:t>The price may be expensive but it is worth the investment since companies tend to attract top talent.</a:t>
            </a:r>
          </a:p>
          <a:p>
            <a:pPr marL="342900" indent="-342900">
              <a:buFont typeface="+mj-lt"/>
              <a:buAutoNum type="arabicPeriod"/>
            </a:pPr>
            <a:r>
              <a:rPr lang="en-US" sz="1600" dirty="0"/>
              <a:t>Our analysis is based on current data and there might be limitations in our recommendation.</a:t>
            </a:r>
          </a:p>
          <a:p>
            <a:pPr marL="342900" indent="-342900">
              <a:buFont typeface="+mj-lt"/>
              <a:buAutoNum type="arabicPeriod"/>
            </a:pPr>
            <a:r>
              <a:rPr lang="en-US" sz="1600" dirty="0"/>
              <a:t>Our conclusion might get updated due to update in data.</a:t>
            </a:r>
          </a:p>
          <a:p>
            <a:pPr marL="342900" indent="-342900">
              <a:buFont typeface="+mj-lt"/>
              <a:buAutoNum type="arabicPeriod"/>
            </a:pPr>
            <a:r>
              <a:rPr lang="en-US" sz="1600" dirty="0"/>
              <a:t>Manhattan does offer cuisines &amp; entertainment from Indian, Chinese, American, Pakistan, Middle eastern, African and many more.</a:t>
            </a:r>
          </a:p>
          <a:p>
            <a:pPr marL="342900" indent="-342900">
              <a:buFont typeface="+mj-lt"/>
              <a:buAutoNum type="arabicPeriod"/>
            </a:pPr>
            <a:r>
              <a:rPr lang="en-US" sz="1600" dirty="0"/>
              <a:t>The cost to set up shop in NYC will get more expensive as time goes on and that is the risk analysis a company has to do.</a:t>
            </a:r>
          </a:p>
        </p:txBody>
      </p:sp>
      <p:pic>
        <p:nvPicPr>
          <p:cNvPr id="4" name="Picture 3">
            <a:extLst>
              <a:ext uri="{FF2B5EF4-FFF2-40B4-BE49-F238E27FC236}">
                <a16:creationId xmlns:a16="http://schemas.microsoft.com/office/drawing/2014/main" xmlns="" id="{814189A8-0767-4FC4-A2BA-3B8CA12AC49D}"/>
              </a:ext>
            </a:extLst>
          </p:cNvPr>
          <p:cNvPicPr>
            <a:picLocks noChangeAspect="1"/>
          </p:cNvPicPr>
          <p:nvPr/>
        </p:nvPicPr>
        <p:blipFill>
          <a:blip r:embed="rId2"/>
          <a:stretch>
            <a:fillRect/>
          </a:stretch>
        </p:blipFill>
        <p:spPr>
          <a:xfrm>
            <a:off x="5588000" y="1419531"/>
            <a:ext cx="6578918" cy="4555709"/>
          </a:xfrm>
          <a:prstGeom prst="rect">
            <a:avLst/>
          </a:prstGeom>
        </p:spPr>
      </p:pic>
    </p:spTree>
    <p:extLst>
      <p:ext uri="{BB962C8B-B14F-4D97-AF65-F5344CB8AC3E}">
        <p14:creationId xmlns:p14="http://schemas.microsoft.com/office/powerpoint/2010/main" val="19799865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D3BBCA89-57C2-4028-92A5-6914B012D9B7}"/>
              </a:ext>
            </a:extLst>
          </p:cNvPr>
          <p:cNvPicPr>
            <a:picLocks noChangeAspect="1"/>
          </p:cNvPicPr>
          <p:nvPr/>
        </p:nvPicPr>
        <p:blipFill>
          <a:blip r:embed="rId2"/>
          <a:stretch>
            <a:fillRect/>
          </a:stretch>
        </p:blipFill>
        <p:spPr>
          <a:xfrm>
            <a:off x="6096000" y="1762500"/>
            <a:ext cx="5773003" cy="3193779"/>
          </a:xfrm>
          <a:prstGeom prst="rect">
            <a:avLst/>
          </a:prstGeom>
        </p:spPr>
      </p:pic>
      <p:sp>
        <p:nvSpPr>
          <p:cNvPr id="5" name="TextBox 4">
            <a:extLst>
              <a:ext uri="{FF2B5EF4-FFF2-40B4-BE49-F238E27FC236}">
                <a16:creationId xmlns:a16="http://schemas.microsoft.com/office/drawing/2014/main" xmlns="" id="{E9A80C8E-01AD-46F0-9ECE-50D9FF310E4E}"/>
              </a:ext>
            </a:extLst>
          </p:cNvPr>
          <p:cNvSpPr txBox="1"/>
          <p:nvPr/>
        </p:nvSpPr>
        <p:spPr>
          <a:xfrm>
            <a:off x="408432" y="1762500"/>
            <a:ext cx="5346192" cy="3477875"/>
          </a:xfrm>
          <a:prstGeom prst="rect">
            <a:avLst/>
          </a:prstGeom>
          <a:noFill/>
        </p:spPr>
        <p:txBody>
          <a:bodyPr wrap="square" rtlCol="0">
            <a:spAutoFit/>
          </a:bodyPr>
          <a:lstStyle/>
          <a:p>
            <a:r>
              <a:rPr lang="en-US" sz="1100" dirty="0">
                <a:latin typeface="Calibri" panose="020F0502020204030204" pitchFamily="34" charset="0"/>
                <a:cs typeface="Calibri" panose="020F0502020204030204" pitchFamily="34" charset="0"/>
              </a:rPr>
              <a:t>The city was founded by Dutch Republic in 1624 on Lower Manhattan, </a:t>
            </a:r>
            <a:r>
              <a:rPr lang="en-US" sz="1100" dirty="0" err="1">
                <a:latin typeface="Calibri" panose="020F0502020204030204" pitchFamily="34" charset="0"/>
                <a:cs typeface="Calibri" panose="020F0502020204030204" pitchFamily="34" charset="0"/>
              </a:rPr>
              <a:t>orginally</a:t>
            </a:r>
            <a:r>
              <a:rPr lang="en-US" sz="1100" dirty="0">
                <a:latin typeface="Calibri" panose="020F0502020204030204" pitchFamily="34" charset="0"/>
                <a:cs typeface="Calibri" panose="020F0502020204030204" pitchFamily="34" charset="0"/>
              </a:rPr>
              <a:t> was called New Amsterdam in 1626.  The city of New York is one of the most recognized cities in the world.  All types of people are attracted to come to NYC.  NYC is described as the cultural, financial, and media capital of the world. It has an estimated population of 8,398,748 spread around 302.6 square miles.  It also impacts other areas such as:</a:t>
            </a:r>
          </a:p>
          <a:p>
            <a:endParaRPr lang="en-US" sz="1100" dirty="0">
              <a:latin typeface="Calibri" panose="020F0502020204030204" pitchFamily="34" charset="0"/>
              <a:cs typeface="Calibri" panose="020F0502020204030204" pitchFamily="34" charset="0"/>
            </a:endParaRPr>
          </a:p>
          <a:p>
            <a:r>
              <a:rPr lang="en-US" sz="1100" dirty="0">
                <a:latin typeface="Calibri" panose="020F0502020204030204" pitchFamily="34" charset="0"/>
                <a:cs typeface="Calibri" panose="020F0502020204030204" pitchFamily="34" charset="0"/>
              </a:rPr>
              <a:t>    1.  Commerce</a:t>
            </a:r>
          </a:p>
          <a:p>
            <a:r>
              <a:rPr lang="en-US" sz="1100" dirty="0">
                <a:latin typeface="Calibri" panose="020F0502020204030204" pitchFamily="34" charset="0"/>
                <a:cs typeface="Calibri" panose="020F0502020204030204" pitchFamily="34" charset="0"/>
              </a:rPr>
              <a:t>    2.  Entertainment</a:t>
            </a:r>
          </a:p>
          <a:p>
            <a:r>
              <a:rPr lang="en-US" sz="1100" dirty="0">
                <a:latin typeface="Calibri" panose="020F0502020204030204" pitchFamily="34" charset="0"/>
                <a:cs typeface="Calibri" panose="020F0502020204030204" pitchFamily="34" charset="0"/>
              </a:rPr>
              <a:t>    3.  Research</a:t>
            </a:r>
          </a:p>
          <a:p>
            <a:r>
              <a:rPr lang="en-US" sz="1100" dirty="0">
                <a:latin typeface="Calibri" panose="020F0502020204030204" pitchFamily="34" charset="0"/>
                <a:cs typeface="Calibri" panose="020F0502020204030204" pitchFamily="34" charset="0"/>
              </a:rPr>
              <a:t>    4.  Technology</a:t>
            </a:r>
          </a:p>
          <a:p>
            <a:r>
              <a:rPr lang="en-US" sz="1100" dirty="0">
                <a:latin typeface="Calibri" panose="020F0502020204030204" pitchFamily="34" charset="0"/>
                <a:cs typeface="Calibri" panose="020F0502020204030204" pitchFamily="34" charset="0"/>
              </a:rPr>
              <a:t>    5.  Education</a:t>
            </a:r>
          </a:p>
          <a:p>
            <a:r>
              <a:rPr lang="en-US" sz="1100" dirty="0">
                <a:latin typeface="Calibri" panose="020F0502020204030204" pitchFamily="34" charset="0"/>
                <a:cs typeface="Calibri" panose="020F0502020204030204" pitchFamily="34" charset="0"/>
              </a:rPr>
              <a:t>    6.  Politics</a:t>
            </a:r>
          </a:p>
          <a:p>
            <a:r>
              <a:rPr lang="en-US" sz="1100" dirty="0">
                <a:latin typeface="Calibri" panose="020F0502020204030204" pitchFamily="34" charset="0"/>
                <a:cs typeface="Calibri" panose="020F0502020204030204" pitchFamily="34" charset="0"/>
              </a:rPr>
              <a:t>    7.  Tourism</a:t>
            </a:r>
          </a:p>
          <a:p>
            <a:r>
              <a:rPr lang="en-US" sz="1100" dirty="0">
                <a:latin typeface="Calibri" panose="020F0502020204030204" pitchFamily="34" charset="0"/>
                <a:cs typeface="Calibri" panose="020F0502020204030204" pitchFamily="34" charset="0"/>
              </a:rPr>
              <a:t>    8.  Art</a:t>
            </a:r>
          </a:p>
          <a:p>
            <a:r>
              <a:rPr lang="en-US" sz="1100" dirty="0">
                <a:latin typeface="Calibri" panose="020F0502020204030204" pitchFamily="34" charset="0"/>
                <a:cs typeface="Calibri" panose="020F0502020204030204" pitchFamily="34" charset="0"/>
              </a:rPr>
              <a:t>    9.  Fashion</a:t>
            </a:r>
          </a:p>
          <a:p>
            <a:r>
              <a:rPr lang="en-US" sz="1100" dirty="0">
                <a:latin typeface="Calibri" panose="020F0502020204030204" pitchFamily="34" charset="0"/>
                <a:cs typeface="Calibri" panose="020F0502020204030204" pitchFamily="34" charset="0"/>
              </a:rPr>
              <a:t>    10. Sports</a:t>
            </a:r>
          </a:p>
          <a:p>
            <a:endParaRPr lang="en-US" sz="1100" dirty="0">
              <a:latin typeface="Calibri" panose="020F0502020204030204" pitchFamily="34" charset="0"/>
              <a:cs typeface="Calibri" panose="020F0502020204030204" pitchFamily="34" charset="0"/>
            </a:endParaRPr>
          </a:p>
          <a:p>
            <a:r>
              <a:rPr lang="en-US" sz="1100" dirty="0">
                <a:latin typeface="Calibri" panose="020F0502020204030204" pitchFamily="34" charset="0"/>
                <a:cs typeface="Calibri" panose="020F0502020204030204" pitchFamily="34" charset="0"/>
              </a:rPr>
              <a:t>It boosts a GDP of $1.9 Trillion dollars and if it was a state by itself, it would be considered 12th highest GDP.  New York boosts highest number of </a:t>
            </a:r>
            <a:r>
              <a:rPr lang="en-US" sz="1100" dirty="0" err="1">
                <a:latin typeface="Calibri" panose="020F0502020204030204" pitchFamily="34" charset="0"/>
                <a:cs typeface="Calibri" panose="020F0502020204030204" pitchFamily="34" charset="0"/>
              </a:rPr>
              <a:t>billionaries</a:t>
            </a:r>
            <a:r>
              <a:rPr lang="en-US" sz="1100" dirty="0">
                <a:latin typeface="Calibri" panose="020F0502020204030204" pitchFamily="34" charset="0"/>
                <a:cs typeface="Calibri" panose="020F0502020204030204" pitchFamily="34" charset="0"/>
              </a:rPr>
              <a:t> in the world.  The city has great amount of tourist attractions, which is great for businesses.</a:t>
            </a:r>
          </a:p>
        </p:txBody>
      </p:sp>
      <p:sp>
        <p:nvSpPr>
          <p:cNvPr id="6" name="TextBox 5">
            <a:extLst>
              <a:ext uri="{FF2B5EF4-FFF2-40B4-BE49-F238E27FC236}">
                <a16:creationId xmlns:a16="http://schemas.microsoft.com/office/drawing/2014/main" xmlns="" id="{5503C6A8-1E89-44B5-B224-910DECAE49B6}"/>
              </a:ext>
            </a:extLst>
          </p:cNvPr>
          <p:cNvSpPr txBox="1"/>
          <p:nvPr/>
        </p:nvSpPr>
        <p:spPr>
          <a:xfrm>
            <a:off x="1700784" y="487680"/>
            <a:ext cx="7748016" cy="369332"/>
          </a:xfrm>
          <a:prstGeom prst="rect">
            <a:avLst/>
          </a:prstGeom>
          <a:noFill/>
        </p:spPr>
        <p:txBody>
          <a:bodyPr wrap="square" rtlCol="0">
            <a:spAutoFit/>
          </a:bodyPr>
          <a:lstStyle/>
          <a:p>
            <a:pPr algn="ctr"/>
            <a:r>
              <a:rPr lang="en-US" dirty="0"/>
              <a:t>INTRODUCTION</a:t>
            </a:r>
          </a:p>
        </p:txBody>
      </p:sp>
    </p:spTree>
    <p:extLst>
      <p:ext uri="{BB962C8B-B14F-4D97-AF65-F5344CB8AC3E}">
        <p14:creationId xmlns:p14="http://schemas.microsoft.com/office/powerpoint/2010/main" val="3930878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EE5F974E-67D9-42F0-B6A2-61C9C4DF7E59}"/>
              </a:ext>
            </a:extLst>
          </p:cNvPr>
          <p:cNvSpPr txBox="1"/>
          <p:nvPr/>
        </p:nvSpPr>
        <p:spPr>
          <a:xfrm>
            <a:off x="365760" y="1115568"/>
            <a:ext cx="11381232" cy="1615827"/>
          </a:xfrm>
          <a:prstGeom prst="rect">
            <a:avLst/>
          </a:prstGeom>
          <a:noFill/>
        </p:spPr>
        <p:txBody>
          <a:bodyPr wrap="square" rtlCol="0">
            <a:spAutoFit/>
          </a:bodyPr>
          <a:lstStyle/>
          <a:p>
            <a:r>
              <a:rPr lang="en-US" sz="1100" dirty="0">
                <a:latin typeface="Calibri" panose="020F0502020204030204" pitchFamily="34" charset="0"/>
                <a:cs typeface="Calibri" panose="020F0502020204030204" pitchFamily="34" charset="0"/>
              </a:rPr>
              <a:t>SAH Consulting has been hired to locate office area for manufacturing headquarters for a client HAL Manufacturing Group.  The client is looking for an area that has good eateries to take clients too and keep their employee's happy.  They want to present their high net worth clients with entertainment options in close vicinity to the office.  The ability to have multiple different cuisine nearby is ideal for our client, since their business operations are around the world and has large influx of different ethnicities in their business.</a:t>
            </a:r>
          </a:p>
          <a:p>
            <a:endParaRPr lang="en-US" sz="1100" dirty="0">
              <a:latin typeface="Calibri" panose="020F0502020204030204" pitchFamily="34" charset="0"/>
              <a:cs typeface="Calibri" panose="020F0502020204030204" pitchFamily="34" charset="0"/>
            </a:endParaRPr>
          </a:p>
          <a:p>
            <a:r>
              <a:rPr lang="en-US" sz="1100" dirty="0">
                <a:latin typeface="Calibri" panose="020F0502020204030204" pitchFamily="34" charset="0"/>
                <a:cs typeface="Calibri" panose="020F0502020204030204" pitchFamily="34" charset="0"/>
              </a:rPr>
              <a:t>To summarize what the client is looking for:</a:t>
            </a:r>
          </a:p>
          <a:p>
            <a:pPr marL="685800" lvl="1" indent="-228600">
              <a:buFont typeface="+mj-lt"/>
              <a:buAutoNum type="arabicPeriod"/>
            </a:pPr>
            <a:r>
              <a:rPr lang="en-US" sz="1100" dirty="0">
                <a:latin typeface="Calibri" panose="020F0502020204030204" pitchFamily="34" charset="0"/>
                <a:cs typeface="Calibri" panose="020F0502020204030204" pitchFamily="34" charset="0"/>
              </a:rPr>
              <a:t>Great restaurant Variety</a:t>
            </a:r>
          </a:p>
          <a:p>
            <a:pPr marL="685800" lvl="1" indent="-228600">
              <a:buFont typeface="+mj-lt"/>
              <a:buAutoNum type="arabicPeriod"/>
            </a:pPr>
            <a:r>
              <a:rPr lang="en-US" sz="1100" dirty="0">
                <a:latin typeface="Calibri" panose="020F0502020204030204" pitchFamily="34" charset="0"/>
                <a:cs typeface="Calibri" panose="020F0502020204030204" pitchFamily="34" charset="0"/>
              </a:rPr>
              <a:t>Diversity</a:t>
            </a:r>
          </a:p>
          <a:p>
            <a:pPr marL="685800" lvl="1" indent="-228600">
              <a:buFont typeface="+mj-lt"/>
              <a:buAutoNum type="arabicPeriod"/>
            </a:pPr>
            <a:r>
              <a:rPr lang="en-US" sz="1100" dirty="0">
                <a:latin typeface="Calibri" panose="020F0502020204030204" pitchFamily="34" charset="0"/>
                <a:cs typeface="Calibri" panose="020F0502020204030204" pitchFamily="34" charset="0"/>
              </a:rPr>
              <a:t>Entertainment spots</a:t>
            </a:r>
          </a:p>
          <a:p>
            <a:pPr lvl="1"/>
            <a:endParaRPr lang="en-US" sz="1100" dirty="0">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xmlns="" id="{D33D9FC4-D962-45B0-8EE1-08DF5D1DBA2F}"/>
              </a:ext>
            </a:extLst>
          </p:cNvPr>
          <p:cNvSpPr txBox="1"/>
          <p:nvPr/>
        </p:nvSpPr>
        <p:spPr>
          <a:xfrm>
            <a:off x="792480" y="493776"/>
            <a:ext cx="9930384" cy="369332"/>
          </a:xfrm>
          <a:prstGeom prst="rect">
            <a:avLst/>
          </a:prstGeom>
          <a:noFill/>
        </p:spPr>
        <p:txBody>
          <a:bodyPr wrap="square" rtlCol="0">
            <a:spAutoFit/>
          </a:bodyPr>
          <a:lstStyle/>
          <a:p>
            <a:pPr algn="ctr"/>
            <a:r>
              <a:rPr lang="en-US" dirty="0"/>
              <a:t>Business Problem</a:t>
            </a:r>
          </a:p>
        </p:txBody>
      </p:sp>
    </p:spTree>
    <p:extLst>
      <p:ext uri="{BB962C8B-B14F-4D97-AF65-F5344CB8AC3E}">
        <p14:creationId xmlns:p14="http://schemas.microsoft.com/office/powerpoint/2010/main" val="2487990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57F76CDC-22EB-4BFF-959C-9BD171AF7EB6}"/>
              </a:ext>
            </a:extLst>
          </p:cNvPr>
          <p:cNvSpPr txBox="1"/>
          <p:nvPr/>
        </p:nvSpPr>
        <p:spPr>
          <a:xfrm>
            <a:off x="1798320" y="512064"/>
            <a:ext cx="7766304" cy="369332"/>
          </a:xfrm>
          <a:prstGeom prst="rect">
            <a:avLst/>
          </a:prstGeom>
          <a:noFill/>
        </p:spPr>
        <p:txBody>
          <a:bodyPr wrap="square" rtlCol="0">
            <a:spAutoFit/>
          </a:bodyPr>
          <a:lstStyle/>
          <a:p>
            <a:pPr algn="ctr"/>
            <a:r>
              <a:rPr lang="en-US" dirty="0"/>
              <a:t>Facts about New York City</a:t>
            </a:r>
          </a:p>
        </p:txBody>
      </p:sp>
      <p:sp>
        <p:nvSpPr>
          <p:cNvPr id="4" name="TextBox 3">
            <a:extLst>
              <a:ext uri="{FF2B5EF4-FFF2-40B4-BE49-F238E27FC236}">
                <a16:creationId xmlns:a16="http://schemas.microsoft.com/office/drawing/2014/main" xmlns="" id="{B3236073-4F12-4A35-9594-6F1F4692B49E}"/>
              </a:ext>
            </a:extLst>
          </p:cNvPr>
          <p:cNvSpPr txBox="1"/>
          <p:nvPr/>
        </p:nvSpPr>
        <p:spPr>
          <a:xfrm>
            <a:off x="719327" y="1182624"/>
            <a:ext cx="3785617" cy="3447098"/>
          </a:xfrm>
          <a:prstGeom prst="rect">
            <a:avLst/>
          </a:prstGeom>
          <a:noFill/>
        </p:spPr>
        <p:txBody>
          <a:bodyPr wrap="square" rtlCol="0">
            <a:spAutoFit/>
          </a:bodyPr>
          <a:lstStyle/>
          <a:p>
            <a:pPr marL="228600" indent="-228600">
              <a:buAutoNum type="arabicPeriod"/>
            </a:pPr>
            <a:r>
              <a:rPr lang="en-US" sz="1400" dirty="0">
                <a:latin typeface="Calibri" panose="020F0502020204030204" pitchFamily="34" charset="0"/>
                <a:cs typeface="Calibri" panose="020F0502020204030204" pitchFamily="34" charset="0"/>
              </a:rPr>
              <a:t>More than 800 languages are spoken in New York.</a:t>
            </a:r>
          </a:p>
          <a:p>
            <a:pPr marL="228600" indent="-228600">
              <a:buAutoNum type="arabicPeriod"/>
            </a:pPr>
            <a:r>
              <a:rPr lang="en-US" sz="1400" dirty="0">
                <a:latin typeface="Calibri" panose="020F0502020204030204" pitchFamily="34" charset="0"/>
                <a:cs typeface="Calibri" panose="020F0502020204030204" pitchFamily="34" charset="0"/>
              </a:rPr>
              <a:t>Brooklyn Bridge is older than tower bridge in London.</a:t>
            </a:r>
          </a:p>
          <a:p>
            <a:pPr marL="228600" indent="-228600">
              <a:buAutoNum type="arabicPeriod"/>
            </a:pPr>
            <a:r>
              <a:rPr lang="en-US" sz="1400" dirty="0">
                <a:latin typeface="Calibri" panose="020F0502020204030204" pitchFamily="34" charset="0"/>
                <a:cs typeface="Calibri" panose="020F0502020204030204" pitchFamily="34" charset="0"/>
              </a:rPr>
              <a:t>The average rent for a one bedroom in Manhattan is $3400 USD.</a:t>
            </a:r>
          </a:p>
          <a:p>
            <a:pPr marL="228600" indent="-228600">
              <a:buAutoNum type="arabicPeriod"/>
            </a:pPr>
            <a:r>
              <a:rPr lang="en-US" sz="1400" dirty="0">
                <a:latin typeface="Calibri" panose="020F0502020204030204" pitchFamily="34" charset="0"/>
                <a:cs typeface="Calibri" panose="020F0502020204030204" pitchFamily="34" charset="0"/>
              </a:rPr>
              <a:t>More than $380,000 millionaires in the city.</a:t>
            </a:r>
          </a:p>
          <a:p>
            <a:pPr marL="228600" indent="-228600">
              <a:buAutoNum type="arabicPeriod"/>
            </a:pPr>
            <a:r>
              <a:rPr lang="en-US" sz="1400" dirty="0">
                <a:latin typeface="Calibri" panose="020F0502020204030204" pitchFamily="34" charset="0"/>
                <a:cs typeface="Calibri" panose="020F0502020204030204" pitchFamily="34" charset="0"/>
              </a:rPr>
              <a:t>NYC is made up of five boroughs: Manhattan, the Bronx, Queens, Brooklyn, and Staten Island.</a:t>
            </a:r>
          </a:p>
          <a:p>
            <a:pPr marL="228600" indent="-228600">
              <a:buAutoNum type="arabicPeriod"/>
            </a:pPr>
            <a:r>
              <a:rPr lang="en-US" sz="1400" dirty="0">
                <a:latin typeface="Calibri" panose="020F0502020204030204" pitchFamily="34" charset="0"/>
                <a:cs typeface="Calibri" panose="020F0502020204030204" pitchFamily="34" charset="0"/>
              </a:rPr>
              <a:t>NYC is the largest city in the United States.</a:t>
            </a:r>
          </a:p>
          <a:p>
            <a:pPr marL="228600" indent="-228600">
              <a:buAutoNum type="arabicPeriod"/>
            </a:pPr>
            <a:r>
              <a:rPr lang="en-US" sz="1400" dirty="0">
                <a:latin typeface="Calibri" panose="020F0502020204030204" pitchFamily="34" charset="0"/>
                <a:cs typeface="Calibri" panose="020F0502020204030204" pitchFamily="34" charset="0"/>
              </a:rPr>
              <a:t>New York gets 15 times as much snow as the South Pole.</a:t>
            </a:r>
          </a:p>
          <a:p>
            <a:pPr marL="228600" indent="-228600">
              <a:buAutoNum type="arabicPeriod"/>
            </a:pPr>
            <a:r>
              <a:rPr lang="en-US" sz="1400" dirty="0">
                <a:latin typeface="Calibri" panose="020F0502020204030204" pitchFamily="34" charset="0"/>
                <a:cs typeface="Calibri" panose="020F0502020204030204" pitchFamily="34" charset="0"/>
              </a:rPr>
              <a:t>Current mayor is Bill de Blasio</a:t>
            </a:r>
          </a:p>
          <a:p>
            <a:pPr marL="228600" indent="-228600">
              <a:buAutoNum type="arabicPeriod"/>
            </a:pPr>
            <a:endParaRPr lang="en-US" sz="1100" dirty="0">
              <a:latin typeface="Calibri" panose="020F0502020204030204" pitchFamily="34" charset="0"/>
              <a:cs typeface="Calibri" panose="020F0502020204030204" pitchFamily="34" charset="0"/>
            </a:endParaRPr>
          </a:p>
          <a:p>
            <a:endParaRPr lang="en-US" sz="11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xmlns="" id="{1F320E70-6307-4DCE-9B76-4CFD044F61ED}"/>
              </a:ext>
            </a:extLst>
          </p:cNvPr>
          <p:cNvPicPr>
            <a:picLocks noChangeAspect="1"/>
          </p:cNvPicPr>
          <p:nvPr/>
        </p:nvPicPr>
        <p:blipFill>
          <a:blip r:embed="rId2"/>
          <a:stretch>
            <a:fillRect/>
          </a:stretch>
        </p:blipFill>
        <p:spPr>
          <a:xfrm>
            <a:off x="5113866" y="1083764"/>
            <a:ext cx="6680950" cy="4591612"/>
          </a:xfrm>
          <a:prstGeom prst="rect">
            <a:avLst/>
          </a:prstGeom>
        </p:spPr>
      </p:pic>
    </p:spTree>
    <p:extLst>
      <p:ext uri="{BB962C8B-B14F-4D97-AF65-F5344CB8AC3E}">
        <p14:creationId xmlns:p14="http://schemas.microsoft.com/office/powerpoint/2010/main" val="702386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D3319CCB-BC99-49EB-A1F2-F1783FD72ED1}"/>
              </a:ext>
            </a:extLst>
          </p:cNvPr>
          <p:cNvSpPr txBox="1"/>
          <p:nvPr/>
        </p:nvSpPr>
        <p:spPr>
          <a:xfrm>
            <a:off x="1806222" y="451556"/>
            <a:ext cx="8590845" cy="369332"/>
          </a:xfrm>
          <a:prstGeom prst="rect">
            <a:avLst/>
          </a:prstGeom>
          <a:noFill/>
        </p:spPr>
        <p:txBody>
          <a:bodyPr wrap="square" rtlCol="0">
            <a:spAutoFit/>
          </a:bodyPr>
          <a:lstStyle/>
          <a:p>
            <a:pPr algn="ctr"/>
            <a:r>
              <a:rPr lang="en-US" b="1" dirty="0"/>
              <a:t>New York City – Business </a:t>
            </a:r>
          </a:p>
        </p:txBody>
      </p:sp>
      <p:sp>
        <p:nvSpPr>
          <p:cNvPr id="3" name="TextBox 2">
            <a:extLst>
              <a:ext uri="{FF2B5EF4-FFF2-40B4-BE49-F238E27FC236}">
                <a16:creationId xmlns:a16="http://schemas.microsoft.com/office/drawing/2014/main" xmlns="" id="{542218B1-3CEA-4876-9A5C-5AD012044607}"/>
              </a:ext>
            </a:extLst>
          </p:cNvPr>
          <p:cNvSpPr txBox="1"/>
          <p:nvPr/>
        </p:nvSpPr>
        <p:spPr>
          <a:xfrm>
            <a:off x="643467" y="1343378"/>
            <a:ext cx="3608493" cy="2062103"/>
          </a:xfrm>
          <a:prstGeom prst="rect">
            <a:avLst/>
          </a:prstGeom>
          <a:noFill/>
        </p:spPr>
        <p:txBody>
          <a:bodyPr wrap="square" rtlCol="0">
            <a:spAutoFit/>
          </a:bodyPr>
          <a:lstStyle/>
          <a:p>
            <a:pPr marL="342900" indent="-342900">
              <a:buFont typeface="+mj-lt"/>
              <a:buAutoNum type="arabicPeriod"/>
            </a:pPr>
            <a:r>
              <a:rPr lang="en-US" sz="1600" dirty="0"/>
              <a:t>NYC is considered heart of the business world.</a:t>
            </a:r>
          </a:p>
          <a:p>
            <a:pPr marL="342900" indent="-342900">
              <a:buFont typeface="+mj-lt"/>
              <a:buAutoNum type="arabicPeriod"/>
            </a:pPr>
            <a:r>
              <a:rPr lang="en-US" sz="1600" dirty="0"/>
              <a:t>The city is designed for competition.</a:t>
            </a:r>
          </a:p>
          <a:p>
            <a:pPr marL="342900" indent="-342900">
              <a:buFont typeface="+mj-lt"/>
              <a:buAutoNum type="arabicPeriod"/>
            </a:pPr>
            <a:r>
              <a:rPr lang="en-US" sz="1600" dirty="0"/>
              <a:t>The ability to recruit top talent in the city.</a:t>
            </a:r>
          </a:p>
          <a:p>
            <a:pPr marL="342900" indent="-342900">
              <a:buFont typeface="+mj-lt"/>
              <a:buAutoNum type="arabicPeriod"/>
            </a:pPr>
            <a:r>
              <a:rPr lang="en-US" sz="1600" dirty="0"/>
              <a:t>New businesses should analyze the risk vs reward.</a:t>
            </a:r>
          </a:p>
          <a:p>
            <a:pPr marL="342900" indent="-342900">
              <a:buFont typeface="+mj-lt"/>
              <a:buAutoNum type="arabicPeriod"/>
            </a:pPr>
            <a:endParaRPr lang="en-US" sz="1600" dirty="0"/>
          </a:p>
        </p:txBody>
      </p:sp>
      <p:pic>
        <p:nvPicPr>
          <p:cNvPr id="4" name="Picture 3">
            <a:extLst>
              <a:ext uri="{FF2B5EF4-FFF2-40B4-BE49-F238E27FC236}">
                <a16:creationId xmlns:a16="http://schemas.microsoft.com/office/drawing/2014/main" xmlns="" id="{4E1E3DB4-A013-4548-B784-4B62439768D4}"/>
              </a:ext>
            </a:extLst>
          </p:cNvPr>
          <p:cNvPicPr>
            <a:picLocks noChangeAspect="1"/>
          </p:cNvPicPr>
          <p:nvPr/>
        </p:nvPicPr>
        <p:blipFill>
          <a:blip r:embed="rId2"/>
          <a:stretch>
            <a:fillRect/>
          </a:stretch>
        </p:blipFill>
        <p:spPr>
          <a:xfrm>
            <a:off x="4832032" y="1343378"/>
            <a:ext cx="6886575" cy="4657725"/>
          </a:xfrm>
          <a:prstGeom prst="rect">
            <a:avLst/>
          </a:prstGeom>
        </p:spPr>
      </p:pic>
    </p:spTree>
    <p:extLst>
      <p:ext uri="{BB962C8B-B14F-4D97-AF65-F5344CB8AC3E}">
        <p14:creationId xmlns:p14="http://schemas.microsoft.com/office/powerpoint/2010/main" val="15409628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07D88E1D-1BCF-425A-8779-75FF5DC56BEE}"/>
              </a:ext>
            </a:extLst>
          </p:cNvPr>
          <p:cNvSpPr txBox="1"/>
          <p:nvPr/>
        </p:nvSpPr>
        <p:spPr>
          <a:xfrm>
            <a:off x="1493520" y="518160"/>
            <a:ext cx="9296400" cy="369332"/>
          </a:xfrm>
          <a:prstGeom prst="rect">
            <a:avLst/>
          </a:prstGeom>
          <a:noFill/>
        </p:spPr>
        <p:txBody>
          <a:bodyPr wrap="square" rtlCol="0">
            <a:spAutoFit/>
          </a:bodyPr>
          <a:lstStyle/>
          <a:p>
            <a:pPr algn="ctr"/>
            <a:r>
              <a:rPr lang="en-US" b="1" dirty="0"/>
              <a:t>Methodology</a:t>
            </a:r>
          </a:p>
        </p:txBody>
      </p:sp>
      <p:pic>
        <p:nvPicPr>
          <p:cNvPr id="3" name="Picture 2">
            <a:extLst>
              <a:ext uri="{FF2B5EF4-FFF2-40B4-BE49-F238E27FC236}">
                <a16:creationId xmlns:a16="http://schemas.microsoft.com/office/drawing/2014/main" xmlns="" id="{D5373C0A-35A7-4739-9A63-C7E34591834B}"/>
              </a:ext>
            </a:extLst>
          </p:cNvPr>
          <p:cNvPicPr>
            <a:picLocks noChangeAspect="1"/>
          </p:cNvPicPr>
          <p:nvPr/>
        </p:nvPicPr>
        <p:blipFill>
          <a:blip r:embed="rId2"/>
          <a:stretch>
            <a:fillRect/>
          </a:stretch>
        </p:blipFill>
        <p:spPr>
          <a:xfrm>
            <a:off x="712470" y="1214437"/>
            <a:ext cx="10858500" cy="1476375"/>
          </a:xfrm>
          <a:prstGeom prst="rect">
            <a:avLst/>
          </a:prstGeom>
        </p:spPr>
      </p:pic>
    </p:spTree>
    <p:extLst>
      <p:ext uri="{BB962C8B-B14F-4D97-AF65-F5344CB8AC3E}">
        <p14:creationId xmlns:p14="http://schemas.microsoft.com/office/powerpoint/2010/main" val="32476989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29F933F8-AB76-4682-8B0A-FC6BA06FEB33}"/>
              </a:ext>
            </a:extLst>
          </p:cNvPr>
          <p:cNvSpPr txBox="1"/>
          <p:nvPr/>
        </p:nvSpPr>
        <p:spPr>
          <a:xfrm>
            <a:off x="2272453" y="447805"/>
            <a:ext cx="7406640" cy="369332"/>
          </a:xfrm>
          <a:prstGeom prst="rect">
            <a:avLst/>
          </a:prstGeom>
          <a:noFill/>
        </p:spPr>
        <p:txBody>
          <a:bodyPr wrap="square" rtlCol="0">
            <a:spAutoFit/>
          </a:bodyPr>
          <a:lstStyle/>
          <a:p>
            <a:pPr algn="ctr"/>
            <a:r>
              <a:rPr lang="en-US" b="1" dirty="0"/>
              <a:t>Data</a:t>
            </a:r>
          </a:p>
        </p:txBody>
      </p:sp>
      <p:pic>
        <p:nvPicPr>
          <p:cNvPr id="3" name="Picture 2">
            <a:extLst>
              <a:ext uri="{FF2B5EF4-FFF2-40B4-BE49-F238E27FC236}">
                <a16:creationId xmlns:a16="http://schemas.microsoft.com/office/drawing/2014/main" xmlns="" id="{303B0CF2-7298-4A55-BCC6-ADCCADDFA960}"/>
              </a:ext>
            </a:extLst>
          </p:cNvPr>
          <p:cNvPicPr>
            <a:picLocks noChangeAspect="1"/>
          </p:cNvPicPr>
          <p:nvPr/>
        </p:nvPicPr>
        <p:blipFill>
          <a:blip r:embed="rId2"/>
          <a:stretch>
            <a:fillRect/>
          </a:stretch>
        </p:blipFill>
        <p:spPr>
          <a:xfrm>
            <a:off x="7040793" y="988084"/>
            <a:ext cx="5151207" cy="2031325"/>
          </a:xfrm>
          <a:prstGeom prst="rect">
            <a:avLst/>
          </a:prstGeom>
        </p:spPr>
      </p:pic>
      <p:sp>
        <p:nvSpPr>
          <p:cNvPr id="4" name="TextBox 3">
            <a:extLst>
              <a:ext uri="{FF2B5EF4-FFF2-40B4-BE49-F238E27FC236}">
                <a16:creationId xmlns:a16="http://schemas.microsoft.com/office/drawing/2014/main" xmlns="" id="{56BF48F0-9318-4606-9257-F553268B0EEC}"/>
              </a:ext>
            </a:extLst>
          </p:cNvPr>
          <p:cNvSpPr txBox="1"/>
          <p:nvPr/>
        </p:nvSpPr>
        <p:spPr>
          <a:xfrm>
            <a:off x="335280" y="1127760"/>
            <a:ext cx="443484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The first data set was to go over the neighborhoods that were located in Manhattan.</a:t>
            </a:r>
          </a:p>
          <a:p>
            <a:pPr marL="285750" indent="-285750">
              <a:buFont typeface="Arial" panose="020B0604020202020204" pitchFamily="34" charset="0"/>
              <a:buChar char="•"/>
            </a:pPr>
            <a:r>
              <a:rPr lang="en-US" dirty="0"/>
              <a:t>To see where all the neighborhoods of New York are located.</a:t>
            </a:r>
          </a:p>
          <a:p>
            <a:pPr marL="285750" indent="-285750">
              <a:buFont typeface="Arial" panose="020B0604020202020204" pitchFamily="34" charset="0"/>
              <a:buChar char="•"/>
            </a:pPr>
            <a:r>
              <a:rPr lang="en-US" dirty="0"/>
              <a:t>Client’s requirement is look for a place in Manhattan.</a:t>
            </a:r>
          </a:p>
          <a:p>
            <a:pPr marL="285750" indent="-285750">
              <a:buFont typeface="Arial" panose="020B0604020202020204" pitchFamily="34" charset="0"/>
              <a:buChar char="•"/>
            </a:pPr>
            <a:r>
              <a:rPr lang="en-US" dirty="0"/>
              <a:t>The Green dots are all the neighborhoods located in Manhattan.</a:t>
            </a:r>
          </a:p>
        </p:txBody>
      </p:sp>
      <p:pic>
        <p:nvPicPr>
          <p:cNvPr id="5" name="Picture 4">
            <a:extLst>
              <a:ext uri="{FF2B5EF4-FFF2-40B4-BE49-F238E27FC236}">
                <a16:creationId xmlns:a16="http://schemas.microsoft.com/office/drawing/2014/main" xmlns="" id="{1DEECAB0-C04B-4198-8300-36EC75CF836C}"/>
              </a:ext>
            </a:extLst>
          </p:cNvPr>
          <p:cNvPicPr>
            <a:picLocks noChangeAspect="1"/>
          </p:cNvPicPr>
          <p:nvPr/>
        </p:nvPicPr>
        <p:blipFill>
          <a:blip r:embed="rId3"/>
          <a:stretch>
            <a:fillRect/>
          </a:stretch>
        </p:blipFill>
        <p:spPr>
          <a:xfrm>
            <a:off x="8051094" y="3486640"/>
            <a:ext cx="4140906" cy="3371360"/>
          </a:xfrm>
          <a:prstGeom prst="rect">
            <a:avLst/>
          </a:prstGeom>
        </p:spPr>
      </p:pic>
      <p:pic>
        <p:nvPicPr>
          <p:cNvPr id="6" name="Picture 5">
            <a:extLst>
              <a:ext uri="{FF2B5EF4-FFF2-40B4-BE49-F238E27FC236}">
                <a16:creationId xmlns:a16="http://schemas.microsoft.com/office/drawing/2014/main" xmlns="" id="{85A6F733-DCAD-4019-B697-125043555757}"/>
              </a:ext>
            </a:extLst>
          </p:cNvPr>
          <p:cNvPicPr>
            <a:picLocks noChangeAspect="1"/>
          </p:cNvPicPr>
          <p:nvPr/>
        </p:nvPicPr>
        <p:blipFill>
          <a:blip r:embed="rId4"/>
          <a:stretch>
            <a:fillRect/>
          </a:stretch>
        </p:blipFill>
        <p:spPr>
          <a:xfrm>
            <a:off x="5151208" y="2905422"/>
            <a:ext cx="2666337" cy="3832860"/>
          </a:xfrm>
          <a:prstGeom prst="rect">
            <a:avLst/>
          </a:prstGeom>
        </p:spPr>
      </p:pic>
    </p:spTree>
    <p:extLst>
      <p:ext uri="{BB962C8B-B14F-4D97-AF65-F5344CB8AC3E}">
        <p14:creationId xmlns:p14="http://schemas.microsoft.com/office/powerpoint/2010/main" val="625279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C6E5874-4030-41FF-9C20-4147675105A5}"/>
              </a:ext>
            </a:extLst>
          </p:cNvPr>
          <p:cNvSpPr txBox="1"/>
          <p:nvPr/>
        </p:nvSpPr>
        <p:spPr>
          <a:xfrm>
            <a:off x="2596444" y="485422"/>
            <a:ext cx="6795912" cy="369332"/>
          </a:xfrm>
          <a:prstGeom prst="rect">
            <a:avLst/>
          </a:prstGeom>
          <a:noFill/>
        </p:spPr>
        <p:txBody>
          <a:bodyPr wrap="square" rtlCol="0">
            <a:spAutoFit/>
          </a:bodyPr>
          <a:lstStyle/>
          <a:p>
            <a:pPr algn="ctr"/>
            <a:r>
              <a:rPr lang="en-US" b="1" dirty="0"/>
              <a:t>Sample of Entertainment Spots</a:t>
            </a:r>
          </a:p>
        </p:txBody>
      </p:sp>
      <p:pic>
        <p:nvPicPr>
          <p:cNvPr id="3" name="Picture 2">
            <a:extLst>
              <a:ext uri="{FF2B5EF4-FFF2-40B4-BE49-F238E27FC236}">
                <a16:creationId xmlns:a16="http://schemas.microsoft.com/office/drawing/2014/main" xmlns="" id="{6D2A1F90-63BB-4A3E-9741-BE56FD69B172}"/>
              </a:ext>
            </a:extLst>
          </p:cNvPr>
          <p:cNvPicPr>
            <a:picLocks noChangeAspect="1"/>
          </p:cNvPicPr>
          <p:nvPr/>
        </p:nvPicPr>
        <p:blipFill>
          <a:blip r:embed="rId2"/>
          <a:stretch>
            <a:fillRect/>
          </a:stretch>
        </p:blipFill>
        <p:spPr>
          <a:xfrm>
            <a:off x="7255368" y="1221458"/>
            <a:ext cx="4724400" cy="5059680"/>
          </a:xfrm>
          <a:prstGeom prst="rect">
            <a:avLst/>
          </a:prstGeom>
        </p:spPr>
      </p:pic>
      <p:pic>
        <p:nvPicPr>
          <p:cNvPr id="4" name="Picture 3">
            <a:extLst>
              <a:ext uri="{FF2B5EF4-FFF2-40B4-BE49-F238E27FC236}">
                <a16:creationId xmlns:a16="http://schemas.microsoft.com/office/drawing/2014/main" xmlns="" id="{4FFCB3C8-A8CB-43F1-AB64-6D7BE9BF8C5F}"/>
              </a:ext>
            </a:extLst>
          </p:cNvPr>
          <p:cNvPicPr>
            <a:picLocks noChangeAspect="1"/>
          </p:cNvPicPr>
          <p:nvPr/>
        </p:nvPicPr>
        <p:blipFill>
          <a:blip r:embed="rId3"/>
          <a:stretch>
            <a:fillRect/>
          </a:stretch>
        </p:blipFill>
        <p:spPr>
          <a:xfrm>
            <a:off x="1040130" y="1112043"/>
            <a:ext cx="4410673" cy="4633913"/>
          </a:xfrm>
          <a:prstGeom prst="rect">
            <a:avLst/>
          </a:prstGeom>
        </p:spPr>
      </p:pic>
    </p:spTree>
    <p:extLst>
      <p:ext uri="{BB962C8B-B14F-4D97-AF65-F5344CB8AC3E}">
        <p14:creationId xmlns:p14="http://schemas.microsoft.com/office/powerpoint/2010/main" val="998796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67BF5CC-CBE0-457C-9AF3-15813F8FC05D}"/>
              </a:ext>
            </a:extLst>
          </p:cNvPr>
          <p:cNvSpPr txBox="1"/>
          <p:nvPr/>
        </p:nvSpPr>
        <p:spPr>
          <a:xfrm>
            <a:off x="2146583" y="563880"/>
            <a:ext cx="7559040" cy="369332"/>
          </a:xfrm>
          <a:prstGeom prst="rect">
            <a:avLst/>
          </a:prstGeom>
          <a:noFill/>
        </p:spPr>
        <p:txBody>
          <a:bodyPr wrap="square" rtlCol="0">
            <a:spAutoFit/>
          </a:bodyPr>
          <a:lstStyle/>
          <a:p>
            <a:pPr algn="ctr"/>
            <a:r>
              <a:rPr lang="en-US" b="1" dirty="0"/>
              <a:t>Population Data</a:t>
            </a:r>
          </a:p>
        </p:txBody>
      </p:sp>
      <p:pic>
        <p:nvPicPr>
          <p:cNvPr id="4" name="Picture 3">
            <a:extLst>
              <a:ext uri="{FF2B5EF4-FFF2-40B4-BE49-F238E27FC236}">
                <a16:creationId xmlns:a16="http://schemas.microsoft.com/office/drawing/2014/main" xmlns="" id="{B5E427BF-2F30-4252-9568-B96F77E46446}"/>
              </a:ext>
            </a:extLst>
          </p:cNvPr>
          <p:cNvPicPr>
            <a:picLocks noChangeAspect="1"/>
          </p:cNvPicPr>
          <p:nvPr/>
        </p:nvPicPr>
        <p:blipFill>
          <a:blip r:embed="rId2"/>
          <a:stretch>
            <a:fillRect/>
          </a:stretch>
        </p:blipFill>
        <p:spPr>
          <a:xfrm>
            <a:off x="6621992" y="1121304"/>
            <a:ext cx="3486150" cy="4886325"/>
          </a:xfrm>
          <a:prstGeom prst="rect">
            <a:avLst/>
          </a:prstGeom>
        </p:spPr>
      </p:pic>
      <p:sp>
        <p:nvSpPr>
          <p:cNvPr id="5" name="TextBox 4">
            <a:extLst>
              <a:ext uri="{FF2B5EF4-FFF2-40B4-BE49-F238E27FC236}">
                <a16:creationId xmlns:a16="http://schemas.microsoft.com/office/drawing/2014/main" xmlns="" id="{B0486736-EDED-49C2-AA8B-F3F7D7371112}"/>
              </a:ext>
            </a:extLst>
          </p:cNvPr>
          <p:cNvSpPr txBox="1"/>
          <p:nvPr/>
        </p:nvSpPr>
        <p:spPr>
          <a:xfrm>
            <a:off x="1051560" y="1356360"/>
            <a:ext cx="4358640" cy="1107996"/>
          </a:xfrm>
          <a:prstGeom prst="rect">
            <a:avLst/>
          </a:prstGeom>
          <a:noFill/>
        </p:spPr>
        <p:txBody>
          <a:bodyPr wrap="square" rtlCol="0">
            <a:spAutoFit/>
          </a:bodyPr>
          <a:lstStyle/>
          <a:p>
            <a:pPr marL="342900" indent="-342900">
              <a:buFont typeface="+mj-lt"/>
              <a:buAutoNum type="arabicPeriod"/>
            </a:pPr>
            <a:r>
              <a:rPr lang="en-US" sz="1600" dirty="0"/>
              <a:t>NYC population is has been growing at an average of 3%.</a:t>
            </a:r>
          </a:p>
          <a:p>
            <a:pPr marL="342900" indent="-342900">
              <a:buFont typeface="+mj-lt"/>
              <a:buAutoNum type="arabicPeriod"/>
            </a:pPr>
            <a:r>
              <a:rPr lang="en-US" sz="1600" dirty="0"/>
              <a:t>This population also is where the top talent is coming from for the big companies.</a:t>
            </a:r>
            <a:r>
              <a:rPr lang="en-US" dirty="0"/>
              <a:t> </a:t>
            </a:r>
          </a:p>
        </p:txBody>
      </p:sp>
      <p:pic>
        <p:nvPicPr>
          <p:cNvPr id="7" name="Picture 6">
            <a:extLst>
              <a:ext uri="{FF2B5EF4-FFF2-40B4-BE49-F238E27FC236}">
                <a16:creationId xmlns:a16="http://schemas.microsoft.com/office/drawing/2014/main" xmlns="" id="{8BB781C4-F3B6-4959-B71A-CA879016604B}"/>
              </a:ext>
            </a:extLst>
          </p:cNvPr>
          <p:cNvPicPr>
            <a:picLocks noChangeAspect="1"/>
          </p:cNvPicPr>
          <p:nvPr/>
        </p:nvPicPr>
        <p:blipFill>
          <a:blip r:embed="rId3"/>
          <a:stretch>
            <a:fillRect/>
          </a:stretch>
        </p:blipFill>
        <p:spPr>
          <a:xfrm>
            <a:off x="862965" y="2800589"/>
            <a:ext cx="5467350" cy="3371850"/>
          </a:xfrm>
          <a:prstGeom prst="rect">
            <a:avLst/>
          </a:prstGeom>
        </p:spPr>
      </p:pic>
    </p:spTree>
    <p:extLst>
      <p:ext uri="{BB962C8B-B14F-4D97-AF65-F5344CB8AC3E}">
        <p14:creationId xmlns:p14="http://schemas.microsoft.com/office/powerpoint/2010/main" val="3817365180"/>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7B0F0F587EE134BA5EDFB55FD3148F4" ma:contentTypeVersion="6" ma:contentTypeDescription="Create a new document." ma:contentTypeScope="" ma:versionID="ecd1472eed77a6b784ca7a2e76702cd6">
  <xsd:schema xmlns:xsd="http://www.w3.org/2001/XMLSchema" xmlns:xs="http://www.w3.org/2001/XMLSchema" xmlns:p="http://schemas.microsoft.com/office/2006/metadata/properties" xmlns:ns3="cbd3b5ae-62f1-4f15-b167-2798a0ec5094" targetNamespace="http://schemas.microsoft.com/office/2006/metadata/properties" ma:root="true" ma:fieldsID="b78c15c129db3a1fbe22e8929ee017b2" ns3:_="">
    <xsd:import namespace="cbd3b5ae-62f1-4f15-b167-2798a0ec5094"/>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bd3b5ae-62f1-4f15-b167-2798a0ec509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C96E70B-6ACF-47E6-A02B-80EF3F0EC9A9}">
  <ds:schemaRefs>
    <ds:schemaRef ds:uri="http://schemas.microsoft.com/sharepoint/v3/contenttype/forms"/>
  </ds:schemaRefs>
</ds:datastoreItem>
</file>

<file path=customXml/itemProps2.xml><?xml version="1.0" encoding="utf-8"?>
<ds:datastoreItem xmlns:ds="http://schemas.openxmlformats.org/officeDocument/2006/customXml" ds:itemID="{2F3B59E6-F02B-4143-ABB4-8B0AE0B06B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bd3b5ae-62f1-4f15-b167-2798a0ec509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B484413-865A-4BBA-98AF-76EE7B3FD790}">
  <ds:schemaRefs>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purl.org/dc/elements/1.1/"/>
    <ds:schemaRef ds:uri="http://schemas.microsoft.com/office/2006/metadata/properties"/>
    <ds:schemaRef ds:uri="cbd3b5ae-62f1-4f15-b167-2798a0ec5094"/>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TM16401371[[fn=Atlas]]</Template>
  <TotalTime>43</TotalTime>
  <Words>664</Words>
  <Application>Microsoft Office PowerPoint</Application>
  <PresentationFormat>Widescreen</PresentationFormat>
  <Paragraphs>58</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Rockwell</vt:lpstr>
      <vt:lpstr>Wingdings</vt:lpstr>
      <vt:lpstr>Atlas</vt:lpstr>
      <vt:lpstr>IBM APPLIED DATA SCIENCE CAPSTONE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APPLIED DATA SCIENCE CAPSTONE PRESENTATION</dc:title>
  <dc:creator>Qureshi, Adeel</dc:creator>
  <cp:lastModifiedBy>Salman Lakhani</cp:lastModifiedBy>
  <cp:revision>2</cp:revision>
  <dcterms:created xsi:type="dcterms:W3CDTF">2019-07-30T20:56:09Z</dcterms:created>
  <dcterms:modified xsi:type="dcterms:W3CDTF">2019-07-31T14:08:17Z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0x01010007B0F0F587EE134BA5EDFB55FD3148F4</vt:lpwstr>
  </property>
</Properties>
</file>

<file path=docProps/thumbnail.jpeg>
</file>